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Override1.xml" ContentType="application/vnd.openxmlformats-officedocument.themeOverrid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732" r:id="rId2"/>
  </p:sldMasterIdLst>
  <p:notesMasterIdLst>
    <p:notesMasterId r:id="rId9"/>
  </p:notesMasterIdLst>
  <p:handoutMasterIdLst>
    <p:handoutMasterId r:id="rId10"/>
  </p:handoutMasterIdLst>
  <p:sldIdLst>
    <p:sldId id="258" r:id="rId3"/>
    <p:sldId id="350" r:id="rId4"/>
    <p:sldId id="351" r:id="rId5"/>
    <p:sldId id="352" r:id="rId6"/>
    <p:sldId id="353" r:id="rId7"/>
    <p:sldId id="349" r:id="rId8"/>
  </p:sldIdLst>
  <p:sldSz cx="12192000" cy="6858000"/>
  <p:notesSz cx="6858000" cy="9144000"/>
  <p:embeddedFontLst>
    <p:embeddedFont>
      <p:font typeface="Amazon Ember" panose="020B0603020204020204" pitchFamily="34" charset="0"/>
      <p:regular r:id="rId11"/>
      <p:bold r:id="rId12"/>
      <p:italic r:id="rId13"/>
      <p:boldItalic r:id="rId14"/>
    </p:embeddedFont>
    <p:embeddedFont>
      <p:font typeface="Amazon Ember Display" panose="020F0603020204020204" pitchFamily="34" charset="0"/>
      <p:regular r:id="rId15"/>
      <p:bold r:id="rId16"/>
      <p:italic r:id="rId17"/>
      <p:boldItalic r:id="rId18"/>
    </p:embeddedFont>
    <p:embeddedFont>
      <p:font typeface="Amazon Ember Mono" panose="020B0509020204020204" pitchFamily="49"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261E2919-5D62-5B48-9C80-10BA03F77067}">
          <p14:sldIdLst>
            <p14:sldId id="258"/>
            <p14:sldId id="350"/>
            <p14:sldId id="351"/>
            <p14:sldId id="352"/>
            <p14:sldId id="353"/>
            <p14:sldId id="349"/>
          </p14:sldIdLst>
        </p14:section>
      </p14:sectionLst>
    </p:ext>
    <p:ext uri="{EFAFB233-063F-42B5-8137-9DF3F51BA10A}">
      <p15:sldGuideLst xmlns:p15="http://schemas.microsoft.com/office/powerpoint/2012/main">
        <p15:guide id="1" orient="horz" pos="129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41B3FF"/>
    <a:srgbClr val="1A0033"/>
    <a:srgbClr val="FCFCFD"/>
    <a:srgbClr val="7F1EE7"/>
    <a:srgbClr val="0000A3"/>
    <a:srgbClr val="B81EE7"/>
    <a:srgbClr val="5400AD"/>
    <a:srgbClr val="1D262F"/>
    <a:srgbClr val="2444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67753" autoAdjust="0"/>
  </p:normalViewPr>
  <p:slideViewPr>
    <p:cSldViewPr snapToGrid="0">
      <p:cViewPr>
        <p:scale>
          <a:sx n="100" d="100"/>
          <a:sy n="100" d="100"/>
        </p:scale>
        <p:origin x="828" y="-456"/>
      </p:cViewPr>
      <p:guideLst>
        <p:guide orient="horz" pos="1296"/>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3" d="100"/>
          <a:sy n="83" d="100"/>
        </p:scale>
        <p:origin x="404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handoutMaster" Target="handoutMasters/handout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A6CDD-7577-F2DC-6451-85028CA48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64588-3662-ED2E-31F2-DDAECFFED005}"/>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70DA4C69-15CB-9F0F-95FF-3447142A61FA}"/>
              </a:ext>
            </a:extLst>
          </p:cNvPr>
          <p:cNvSpPr>
            <a:spLocks noGrp="1"/>
          </p:cNvSpPr>
          <p:nvPr>
            <p:ph type="body" idx="1"/>
          </p:nvPr>
        </p:nvSpPr>
        <p:spPr/>
        <p:txBody>
          <a:bodyPr/>
          <a:lstStyle/>
          <a:p>
            <a:endParaRPr lang="en-US" dirty="0"/>
          </a:p>
          <a:p>
            <a:endParaRPr lang="en-US" dirty="0"/>
          </a:p>
          <a:p>
            <a:endParaRPr lang="en-US" dirty="0"/>
          </a:p>
          <a:p>
            <a:r>
              <a:rPr lang="en-US" dirty="0"/>
              <a:t>Throughout the session if you identify RAIDD items, actions, or off-topic items, please write a sticky and put them on the wall in the appropriate page and we’ll review them when we get to that point</a:t>
            </a:r>
          </a:p>
        </p:txBody>
      </p:sp>
      <p:sp>
        <p:nvSpPr>
          <p:cNvPr id="4" name="Slide Number Placeholder 3">
            <a:extLst>
              <a:ext uri="{FF2B5EF4-FFF2-40B4-BE49-F238E27FC236}">
                <a16:creationId xmlns:a16="http://schemas.microsoft.com/office/drawing/2014/main" id="{015B56B1-193E-CF01-CDBB-4D0EA24123D3}"/>
              </a:ext>
            </a:extLst>
          </p:cNvPr>
          <p:cNvSpPr>
            <a:spLocks noGrp="1"/>
          </p:cNvSpPr>
          <p:nvPr>
            <p:ph type="sldNum" sz="quarter" idx="5"/>
          </p:nvPr>
        </p:nvSpPr>
        <p:spPr/>
        <p:txBody>
          <a:bodyPr/>
          <a:lstStyle/>
          <a:p>
            <a:fld id="{A3D89E5F-BEEF-42A1-A57B-E5A736D51194}" type="slidenum">
              <a:rPr lang="en-US" smtClean="0"/>
              <a:pPr/>
              <a:t>2</a:t>
            </a:fld>
            <a:endParaRPr lang="en-US" dirty="0"/>
          </a:p>
        </p:txBody>
      </p:sp>
    </p:spTree>
    <p:extLst>
      <p:ext uri="{BB962C8B-B14F-4D97-AF65-F5344CB8AC3E}">
        <p14:creationId xmlns:p14="http://schemas.microsoft.com/office/powerpoint/2010/main" val="373423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0B8AA-6B61-B34D-167A-554214826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6D1D6-E3D9-06FF-7345-9E2AC16FD5FE}"/>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CDD68112-45EE-6D36-2D91-A29F863522F0}"/>
              </a:ext>
            </a:extLst>
          </p:cNvPr>
          <p:cNvSpPr>
            <a:spLocks noGrp="1"/>
          </p:cNvSpPr>
          <p:nvPr>
            <p:ph type="body" idx="1"/>
          </p:nvPr>
        </p:nvSpPr>
        <p:spPr/>
        <p:txBody>
          <a:bodyPr/>
          <a:lstStyle/>
          <a:p>
            <a:endParaRPr lang="en-US" dirty="0"/>
          </a:p>
          <a:p>
            <a:endParaRPr lang="en-US" dirty="0"/>
          </a:p>
          <a:p>
            <a:endParaRPr lang="en-US" dirty="0"/>
          </a:p>
          <a:p>
            <a:r>
              <a:rPr lang="en-US" dirty="0"/>
              <a:t>Throughout the session if you identify RAIDD items, actions, or off-topic items, please write a sticky and put them on the wall in the appropriate page and we’ll review them when we get to that point</a:t>
            </a:r>
          </a:p>
        </p:txBody>
      </p:sp>
      <p:sp>
        <p:nvSpPr>
          <p:cNvPr id="4" name="Slide Number Placeholder 3">
            <a:extLst>
              <a:ext uri="{FF2B5EF4-FFF2-40B4-BE49-F238E27FC236}">
                <a16:creationId xmlns:a16="http://schemas.microsoft.com/office/drawing/2014/main" id="{D9E8608E-F8D9-AFF6-013C-D93C83FB13E8}"/>
              </a:ext>
            </a:extLst>
          </p:cNvPr>
          <p:cNvSpPr>
            <a:spLocks noGrp="1"/>
          </p:cNvSpPr>
          <p:nvPr>
            <p:ph type="sldNum" sz="quarter" idx="5"/>
          </p:nvPr>
        </p:nvSpPr>
        <p:spPr/>
        <p:txBody>
          <a:bodyPr/>
          <a:lstStyle/>
          <a:p>
            <a:fld id="{A3D89E5F-BEEF-42A1-A57B-E5A736D51194}" type="slidenum">
              <a:rPr lang="en-US" smtClean="0"/>
              <a:pPr/>
              <a:t>3</a:t>
            </a:fld>
            <a:endParaRPr lang="en-US" dirty="0"/>
          </a:p>
        </p:txBody>
      </p:sp>
    </p:spTree>
    <p:extLst>
      <p:ext uri="{BB962C8B-B14F-4D97-AF65-F5344CB8AC3E}">
        <p14:creationId xmlns:p14="http://schemas.microsoft.com/office/powerpoint/2010/main" val="620128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4E326-6A15-A08C-4090-F5828965F2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2506C-C537-5E99-F40C-85D84B4EE17F}"/>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831406C9-A813-9D02-1B11-5FE354517A68}"/>
              </a:ext>
            </a:extLst>
          </p:cNvPr>
          <p:cNvSpPr>
            <a:spLocks noGrp="1"/>
          </p:cNvSpPr>
          <p:nvPr>
            <p:ph type="body" idx="1"/>
          </p:nvPr>
        </p:nvSpPr>
        <p:spPr/>
        <p:txBody>
          <a:bodyPr/>
          <a:lstStyle/>
          <a:p>
            <a:endParaRPr lang="en-US" dirty="0"/>
          </a:p>
          <a:p>
            <a:endParaRPr lang="en-US" dirty="0"/>
          </a:p>
          <a:p>
            <a:endParaRPr lang="en-US" dirty="0"/>
          </a:p>
          <a:p>
            <a:r>
              <a:rPr lang="en-US" dirty="0"/>
              <a:t>Throughout the session if you identify RAIDD items, actions, or off-topic items, please write a sticky and put them on the wall in the appropriate page and we’ll review them when we get to that point</a:t>
            </a:r>
          </a:p>
        </p:txBody>
      </p:sp>
      <p:sp>
        <p:nvSpPr>
          <p:cNvPr id="4" name="Slide Number Placeholder 3">
            <a:extLst>
              <a:ext uri="{FF2B5EF4-FFF2-40B4-BE49-F238E27FC236}">
                <a16:creationId xmlns:a16="http://schemas.microsoft.com/office/drawing/2014/main" id="{E2A24898-6A5D-11B7-714A-DF04D14EE674}"/>
              </a:ext>
            </a:extLst>
          </p:cNvPr>
          <p:cNvSpPr>
            <a:spLocks noGrp="1"/>
          </p:cNvSpPr>
          <p:nvPr>
            <p:ph type="sldNum" sz="quarter" idx="5"/>
          </p:nvPr>
        </p:nvSpPr>
        <p:spPr/>
        <p:txBody>
          <a:bodyPr/>
          <a:lstStyle/>
          <a:p>
            <a:fld id="{A3D89E5F-BEEF-42A1-A57B-E5A736D51194}" type="slidenum">
              <a:rPr lang="en-US" smtClean="0"/>
              <a:pPr/>
              <a:t>4</a:t>
            </a:fld>
            <a:endParaRPr lang="en-US" dirty="0"/>
          </a:p>
        </p:txBody>
      </p:sp>
    </p:spTree>
    <p:extLst>
      <p:ext uri="{BB962C8B-B14F-4D97-AF65-F5344CB8AC3E}">
        <p14:creationId xmlns:p14="http://schemas.microsoft.com/office/powerpoint/2010/main" val="3421346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B81DA-CEEC-894F-F7DF-889C0F312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29405-7154-49FB-04BF-47A00CB9289F}"/>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CC63A3AD-562E-6DDF-AA5F-FE6FA325F141}"/>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6FFE7744-4F07-6EC3-7088-3DEC0BDB3A0C}"/>
              </a:ext>
            </a:extLst>
          </p:cNvPr>
          <p:cNvSpPr>
            <a:spLocks noGrp="1"/>
          </p:cNvSpPr>
          <p:nvPr>
            <p:ph type="sldNum" sz="quarter" idx="5"/>
          </p:nvPr>
        </p:nvSpPr>
        <p:spPr/>
        <p:txBody>
          <a:bodyPr/>
          <a:lstStyle/>
          <a:p>
            <a:fld id="{A3D89E5F-BEEF-42A1-A57B-E5A736D51194}" type="slidenum">
              <a:rPr lang="en-US" smtClean="0"/>
              <a:pPr/>
              <a:t>5</a:t>
            </a:fld>
            <a:endParaRPr lang="en-US" dirty="0"/>
          </a:p>
        </p:txBody>
      </p:sp>
    </p:spTree>
    <p:extLst>
      <p:ext uri="{BB962C8B-B14F-4D97-AF65-F5344CB8AC3E}">
        <p14:creationId xmlns:p14="http://schemas.microsoft.com/office/powerpoint/2010/main" val="1772775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Throughout the session if you identify RAIDD items, actions, or off-topic items, please write a sticky and put them on the wall in the appropriate page and we’ll review them when we get to that point</a:t>
            </a:r>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dirty="0"/>
          </a:p>
        </p:txBody>
      </p:sp>
    </p:spTree>
    <p:extLst>
      <p:ext uri="{BB962C8B-B14F-4D97-AF65-F5344CB8AC3E}">
        <p14:creationId xmlns:p14="http://schemas.microsoft.com/office/powerpoint/2010/main" val="3691054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43.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5.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Master" Target="../slideMasters/slideMaster2.xml"/><Relationship Id="rId4" Type="http://schemas.openxmlformats.org/officeDocument/2006/relationships/image" Target="../media/image41.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00D62F-E191-C046-B6EA-E79BE99AA24A}" type="datetime1">
              <a:rPr lang="en-US" smtClean="0"/>
              <a:pPr/>
              <a:t>7/1/2025</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B9EFE0-8E44-C90C-B937-EC90601AF0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4" name="Picture 3">
            <a:extLst>
              <a:ext uri="{FF2B5EF4-FFF2-40B4-BE49-F238E27FC236}">
                <a16:creationId xmlns:a16="http://schemas.microsoft.com/office/drawing/2014/main" id="{DF991574-CEFD-26D9-588F-1C0FFBCDA2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
        <p:nvSpPr>
          <p:cNvPr id="2" name="TextBox 1">
            <a:extLst>
              <a:ext uri="{FF2B5EF4-FFF2-40B4-BE49-F238E27FC236}">
                <a16:creationId xmlns:a16="http://schemas.microsoft.com/office/drawing/2014/main" id="{EA8C7E34-CF30-2AED-4C9C-32CE310B5A51}"/>
              </a:ext>
            </a:extLst>
          </p:cNvPr>
          <p:cNvSpPr txBox="1"/>
          <p:nvPr userDrawn="1"/>
        </p:nvSpPr>
        <p:spPr>
          <a:xfrm>
            <a:off x="527767" y="6017899"/>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580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306B6-0447-DE92-96EA-90340D62C6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F4CEAE59-88AB-067D-8305-5D60E5C0CC94}"/>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7ED4E7E8-6939-47DD-F50C-1BE8D7C7AB1B}"/>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B0E08B7E-513C-0B0B-9DC0-33A10068E811}"/>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1EF1BFC-F8EA-31FF-2ECB-6FE640057D1C}"/>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BCF5D785-7779-B4A7-1593-D9E4005D4186}"/>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6C67EAE0-22D8-7774-6075-2E7C8D357946}"/>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8B073B14-3FCE-9EBE-8EF4-076D31F5D3A9}"/>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2B64E461-542C-9DF0-B91E-B36341643F32}"/>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8" name="Picture 7">
            <a:extLst>
              <a:ext uri="{FF2B5EF4-FFF2-40B4-BE49-F238E27FC236}">
                <a16:creationId xmlns:a16="http://schemas.microsoft.com/office/drawing/2014/main" id="{113BB739-DBCB-A674-9F3C-97310C1F9F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
        <p:nvSpPr>
          <p:cNvPr id="10" name="TextBox 9">
            <a:extLst>
              <a:ext uri="{FF2B5EF4-FFF2-40B4-BE49-F238E27FC236}">
                <a16:creationId xmlns:a16="http://schemas.microsoft.com/office/drawing/2014/main" id="{5A7816D4-9E22-E961-B267-8DCA00D5E0AD}"/>
              </a:ext>
            </a:extLst>
          </p:cNvPr>
          <p:cNvSpPr txBox="1"/>
          <p:nvPr userDrawn="1"/>
        </p:nvSpPr>
        <p:spPr>
          <a:xfrm>
            <a:off x="527767" y="6017899"/>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3985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132DE-7B4D-84B4-29EF-A28CEB1958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06618CA2-623A-29DB-A6D4-EB10D6D59A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
        <p:nvSpPr>
          <p:cNvPr id="3" name="Text Placeholder 7">
            <a:extLst>
              <a:ext uri="{FF2B5EF4-FFF2-40B4-BE49-F238E27FC236}">
                <a16:creationId xmlns:a16="http://schemas.microsoft.com/office/drawing/2014/main" id="{C3E01366-E822-32FE-65C0-B3B4125945BA}"/>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1E78FCF9-F25E-3767-EB4A-8D919FAD0C7D}"/>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4A1C9D7C-4935-7A74-21C6-B88B45377B89}"/>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0D6E1ED-92EF-4477-D94E-EDA210EF8854}"/>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3F1AB78F-B9B6-3B94-6F03-015F0598F319}"/>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7B0FD9D2-77A6-9253-CB15-84E1C403FB55}"/>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DAE79A02-C451-B664-9107-9D196F3382D7}"/>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1416FB4C-1D1E-4119-B730-03DD2E265086}"/>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10" name="TextBox 9">
            <a:extLst>
              <a:ext uri="{FF2B5EF4-FFF2-40B4-BE49-F238E27FC236}">
                <a16:creationId xmlns:a16="http://schemas.microsoft.com/office/drawing/2014/main" id="{573418EE-3F95-4F71-83CC-C11186EB4B28}"/>
              </a:ext>
            </a:extLst>
          </p:cNvPr>
          <p:cNvSpPr txBox="1"/>
          <p:nvPr userDrawn="1"/>
        </p:nvSpPr>
        <p:spPr>
          <a:xfrm>
            <a:off x="527767" y="6017899"/>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09943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a:xfrm>
            <a:off x="609600"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435402" y="1718982"/>
            <a:ext cx="2146998" cy="4491317"/>
          </a:xfrm>
        </p:spPr>
        <p:txBody>
          <a:bodyPr vert="eaVert"/>
          <a:lstStyle>
            <a:lvl1pPr marL="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9144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3716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8288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lvl1pPr>
              <a:defRPr b="0" i="0">
                <a:latin typeface="Amazon Ember Display" panose="020F0603020204020204" pitchFamily="34" charset="0"/>
              </a:defRPr>
            </a:lvl1pPr>
          </a:lstStyle>
          <a:p>
            <a:fld id="{8DF6AC9B-6FB6-E64C-9786-C40DFE89F624}" type="datetime1">
              <a:rPr lang="en-US" smtClean="0"/>
              <a:pPr/>
              <a:t>7/1/2025</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44570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a:prstGeom prst="rect">
            <a:avLst/>
          </a:prstGeom>
        </p:spPr>
        <p:txBody>
          <a:bodyPr vert="eaVert">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425502" y="914399"/>
            <a:ext cx="2146998" cy="5295901"/>
          </a:xfrm>
        </p:spPr>
        <p:txBody>
          <a:bodyPr vert="eaVert"/>
          <a:lstStyle>
            <a:lvl1pPr marL="457200" indent="-4572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lvl1pPr>
              <a:defRPr b="0" i="0">
                <a:latin typeface="Amazon Ember Display" panose="020F0603020204020204" pitchFamily="34" charset="0"/>
              </a:defRPr>
            </a:lvl1pPr>
          </a:lstStyle>
          <a:p>
            <a:fld id="{21DD148F-2774-EA45-8C22-2C39149188FB}" type="datetime1">
              <a:rPr lang="en-US" smtClean="0"/>
              <a:pPr/>
              <a:t>7/1/2025</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360013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7/1/2025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4016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7/1/2025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7/1/2025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22260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39262" y="914401"/>
            <a:ext cx="10972800" cy="535531"/>
          </a:xfrm>
          <a:prstGeom prst="rect">
            <a:avLst/>
          </a:prstGeom>
        </p:spPr>
        <p:txBody>
          <a:bodyPr>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31D3B374-854B-EF47-9B56-0018B9F83111}" type="datetime1">
              <a:rPr lang="en-US" smtClean="0"/>
              <a:pPr/>
              <a:t>7/1/2025</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238B2222-37A4-5449-B1D9-9B13ADA59E84}" type="datetime1">
              <a:rPr lang="en-US" smtClean="0"/>
              <a:pPr/>
              <a:t>7/1/2025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511457"/>
          </a:xfrm>
        </p:spPr>
        <p:txBody>
          <a:bodyPr/>
          <a:lstStyle>
            <a:lvl1pPr marL="0" indent="0">
              <a:spcAft>
                <a:spcPts val="1800"/>
              </a:spcAft>
              <a:buNone/>
              <a:defRPr b="0" i="0">
                <a:latin typeface="Amazon Ember Display" panose="020F0603020204020204" pitchFamily="34" charset="0"/>
              </a:defRPr>
            </a:lvl1pPr>
            <a:lvl2pPr marL="285750" indent="0">
              <a:spcAft>
                <a:spcPts val="1800"/>
              </a:spcAft>
              <a:buNone/>
              <a:defRPr b="0" i="0">
                <a:latin typeface="Amazon Ember Display" panose="020F0603020204020204" pitchFamily="34" charset="0"/>
              </a:defRPr>
            </a:lvl2pPr>
            <a:lvl3pPr marL="628650" indent="0">
              <a:spcAft>
                <a:spcPts val="1800"/>
              </a:spcAft>
              <a:buNone/>
              <a:defRPr b="0" i="0">
                <a:latin typeface="Amazon Ember Display" panose="020F0603020204020204" pitchFamily="34" charset="0"/>
              </a:defRPr>
            </a:lvl3pPr>
            <a:lvl4pPr marL="914400" indent="0">
              <a:spcAft>
                <a:spcPts val="1800"/>
              </a:spcAft>
              <a:buNone/>
              <a:defRPr b="0" i="0">
                <a:latin typeface="Amazon Ember Display" panose="020F0603020204020204" pitchFamily="34" charset="0"/>
              </a:defRPr>
            </a:lvl4pPr>
            <a:lvl5pPr marL="1143000" indent="0">
              <a:spcAft>
                <a:spcPts val="1800"/>
              </a:spcAft>
              <a:buNone/>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B9026E32-37D5-A446-8A01-9B6BBEB5E690}" type="datetime1">
              <a:rPr lang="en-US" smtClean="0"/>
              <a:pPr/>
              <a:t>7/1/2025</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203680"/>
          </a:xfrm>
        </p:spPr>
        <p:txBody>
          <a:bodyPr/>
          <a:lstStyle>
            <a:lvl1pPr>
              <a:defRPr b="0" i="0">
                <a:latin typeface="Amazon Ember Display" panose="020F0603020204020204" pitchFamily="34" charset="0"/>
              </a:defRPr>
            </a:lvl1pPr>
            <a:lvl2pPr>
              <a:defRPr b="0" i="0">
                <a:latin typeface="Amazon Ember Display" panose="020F0603020204020204" pitchFamily="34" charset="0"/>
              </a:defRPr>
            </a:lvl2pPr>
            <a:lvl3pPr>
              <a:defRPr b="0" i="0">
                <a:latin typeface="Amazon Ember Display" panose="020F0603020204020204" pitchFamily="34" charset="0"/>
              </a:defRPr>
            </a:lvl3pPr>
            <a:lvl4pPr>
              <a:defRPr b="0" i="0">
                <a:latin typeface="Amazon Ember Display" panose="020F0603020204020204" pitchFamily="34" charset="0"/>
              </a:defRPr>
            </a:lvl4pPr>
            <a:lvl5pPr>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F68F78D1-9721-044C-B65C-A6FC97994CEC}" type="datetime1">
              <a:rPr lang="en-US" smtClean="0"/>
              <a:pPr/>
              <a:t>7/1/2025</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2511457"/>
          </a:xfrm>
        </p:spPr>
        <p:txBody>
          <a:bodyPr/>
          <a:lstStyle>
            <a:lvl1pPr marL="0" indent="0">
              <a:spcAft>
                <a:spcPts val="1800"/>
              </a:spcAft>
              <a:buNone/>
              <a:defRPr b="0" i="0">
                <a:latin typeface="Amazon Ember Display" panose="020F0603020204020204" pitchFamily="34" charset="0"/>
              </a:defRPr>
            </a:lvl1pPr>
            <a:lvl2pPr marL="285750" indent="0">
              <a:spcAft>
                <a:spcPts val="1800"/>
              </a:spcAft>
              <a:buNone/>
              <a:defRPr b="0" i="0">
                <a:latin typeface="Amazon Ember Display" panose="020F0603020204020204" pitchFamily="34" charset="0"/>
              </a:defRPr>
            </a:lvl2pPr>
            <a:lvl3pPr marL="628650" indent="0">
              <a:spcAft>
                <a:spcPts val="1800"/>
              </a:spcAft>
              <a:buNone/>
              <a:defRPr b="0" i="0">
                <a:latin typeface="Amazon Ember Display" panose="020F0603020204020204" pitchFamily="34" charset="0"/>
              </a:defRPr>
            </a:lvl3pPr>
            <a:lvl4pPr marL="914400" indent="0">
              <a:spcAft>
                <a:spcPts val="1800"/>
              </a:spcAft>
              <a:buNone/>
              <a:defRPr b="0" i="0">
                <a:latin typeface="Amazon Ember Display" panose="020F0603020204020204" pitchFamily="34" charset="0"/>
              </a:defRPr>
            </a:lvl4pPr>
            <a:lvl5pPr marL="1143000" indent="0">
              <a:spcAft>
                <a:spcPts val="1800"/>
              </a:spcAft>
              <a:buNone/>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C4422CFE-CB70-E144-AF43-F0FCE393742F}" type="datetime1">
              <a:rPr lang="en-US" smtClean="0"/>
              <a:pPr/>
              <a:t>7/1/2025</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2203680"/>
          </a:xfrm>
        </p:spPr>
        <p:txBody>
          <a:bodyPr/>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F4FC2D43-256D-6645-BCF9-A844B8D70195}" type="datetime1">
              <a:rPr lang="en-US" smtClean="0"/>
              <a:pPr/>
              <a:t>7/1/2025</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094173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6685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412694"/>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7/1/2025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Content, an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572058-8A2F-63B1-24B9-FF2FF1B020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412694"/>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7/1/2025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TextBox 8">
            <a:extLst>
              <a:ext uri="{FF2B5EF4-FFF2-40B4-BE49-F238E27FC236}">
                <a16:creationId xmlns:a16="http://schemas.microsoft.com/office/drawing/2014/main" id="{BF3EF575-8224-DA14-5D32-515D4952C56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0" name="Picture 9">
            <a:extLst>
              <a:ext uri="{FF2B5EF4-FFF2-40B4-BE49-F238E27FC236}">
                <a16:creationId xmlns:a16="http://schemas.microsoft.com/office/drawing/2014/main" id="{73D20E4C-9187-3688-70E3-A4C82F7586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8255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68B873-04D3-AF11-8C29-6653AFF106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7/1/2025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7/1/2025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0964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D467C09E-9944-944E-A974-7D6AA4E02B83}" type="datetime1">
              <a:rPr lang="en-US" smtClean="0"/>
              <a:pPr/>
              <a:t>7/1/2025</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6F02E835-1245-C748-8E9F-651FE6B45587}" type="datetime1">
              <a:rPr lang="en-US" smtClean="0"/>
              <a:pPr/>
              <a:t>7/1/2025</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F96E8718-D810-5D42-BBA7-DBDBA7B074E9}" type="datetime1">
              <a:rPr lang="en-US" smtClean="0"/>
              <a:pPr/>
              <a:t>7/1/2025</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2B958DF5-F549-8B46-95E0-C2CB36033BB5}" type="datetime1">
              <a:rPr lang="en-US" smtClean="0"/>
              <a:pPr/>
              <a:t>7/1/2025</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539262" y="917577"/>
            <a:ext cx="10972800" cy="535531"/>
          </a:xfrm>
          <a:prstGeom prst="rect">
            <a:avLst/>
          </a:prstGeom>
        </p:spPr>
        <p:txBody>
          <a:bodyPr anchor="t" anchorCtr="0">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301397-8FE7-FB4B-82EE-58C288712F6D}" type="datetime1">
              <a:rPr lang="en-US" smtClean="0"/>
              <a:pPr/>
              <a:t>7/1/2025</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752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C3A8789C-A0D1-A74F-A15D-501FE221905E}" type="datetime1">
              <a:rPr lang="en-US" smtClean="0"/>
              <a:pPr/>
              <a:t>7/1/2025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9C031CC3-E800-D94E-ACE2-59E99B1146F6}" type="datetime1">
              <a:rPr lang="en-US" smtClean="0"/>
              <a:pPr/>
              <a:t>7/1/2025</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344B5C68-7AAF-714C-BA5C-79EE2A2BF521}" type="datetime1">
              <a:rPr lang="en-US" smtClean="0"/>
              <a:pPr/>
              <a:t>7/1/2025</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122D055C-F955-814B-8E36-6633B2B2BF72}" type="datetime1">
              <a:rPr lang="en-US" smtClean="0"/>
              <a:pPr/>
              <a:t>7/1/2025</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826B4EB-F6CC-4C37-3CA9-1BCB13DA1DF9}"/>
              </a:ext>
            </a:extLst>
          </p:cNvPr>
          <p:cNvSpPr/>
          <p:nvPr userDrawn="1"/>
        </p:nvSpPr>
        <p:spPr>
          <a:xfrm>
            <a:off x="512956" y="512957"/>
            <a:ext cx="11159444" cy="5697344"/>
          </a:xfrm>
          <a:prstGeom prst="roundRect">
            <a:avLst>
              <a:gd name="adj" fmla="val 1733"/>
            </a:avLst>
          </a:prstGeom>
          <a:solidFill>
            <a:srgbClr val="EBFF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rIns="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7/1/2025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Text Placeholder 10">
            <a:extLst>
              <a:ext uri="{FF2B5EF4-FFF2-40B4-BE49-F238E27FC236}">
                <a16:creationId xmlns:a16="http://schemas.microsoft.com/office/drawing/2014/main" id="{3442E0A2-8098-1B6F-94F7-A9E27EC775EE}"/>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pic>
        <p:nvPicPr>
          <p:cNvPr id="12" name="Picture 11">
            <a:extLst>
              <a:ext uri="{FF2B5EF4-FFF2-40B4-BE49-F238E27FC236}">
                <a16:creationId xmlns:a16="http://schemas.microsoft.com/office/drawing/2014/main" id="{B061DE8E-6B1F-49ED-9610-31027D9B77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B6475A-312A-4920-A448-D3119241B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7/1/2025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A9F35CF-0293-AD03-12BE-0AD2771A7530}"/>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15E86E16-D3C5-9BCB-7BE2-1CA4299DCF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7" name="Picture 16">
            <a:extLst>
              <a:ext uri="{FF2B5EF4-FFF2-40B4-BE49-F238E27FC236}">
                <a16:creationId xmlns:a16="http://schemas.microsoft.com/office/drawing/2014/main" id="{B925287C-25B0-64C0-57CE-B3ACA784D0F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19607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Gradien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C6D9BD-DEEA-4A7B-C871-4536799F0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7/1/2025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59FA2AE2-2071-6FBA-C0DF-DC91D9C45E8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40CE3C06-636B-539A-57AF-295DAA75FF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6" name="Picture 15">
            <a:extLst>
              <a:ext uri="{FF2B5EF4-FFF2-40B4-BE49-F238E27FC236}">
                <a16:creationId xmlns:a16="http://schemas.microsoft.com/office/drawing/2014/main" id="{C6B17F81-88A9-5971-99D1-BBD6A8A8BDE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259038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Gradient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91062C-933C-ED0F-B73C-DC245E7FAF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1"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7/1/2025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2F74E9CC-3075-EE68-DD01-BF810D0A2E5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10573292-B887-5760-95C0-AEDAC62EB3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6" name="Picture 15">
            <a:extLst>
              <a:ext uri="{FF2B5EF4-FFF2-40B4-BE49-F238E27FC236}">
                <a16:creationId xmlns:a16="http://schemas.microsoft.com/office/drawing/2014/main" id="{5B2E29BE-BB61-D337-4DBC-22CE338B031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85541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7/1/2025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1539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7/1/2025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3743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7/1/2025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599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14000039-AC38-8C4D-BBF6-A4179217D919}" type="datetime1">
              <a:rPr lang="en-US" smtClean="0"/>
              <a:pPr/>
              <a:t>7/1/2025</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BA838F1F-E927-864D-8933-A87A9B46D340}" type="datetime1">
              <a:rPr lang="en-US" smtClean="0"/>
              <a:pPr/>
              <a:t>7/1/2025</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F5CD9E88-8D52-D44B-9301-05276D5B5248}" type="datetime1">
              <a:rPr lang="en-US" smtClean="0"/>
              <a:pPr/>
              <a:t>7/1/2025</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539262" y="914401"/>
            <a:ext cx="10972800" cy="646331"/>
          </a:xfrm>
          <a:prstGeom prst="rect">
            <a:avLst/>
          </a:prstGeom>
        </p:spPr>
        <p:txBody>
          <a:bodyPr anchor="t" anchorCtr="0">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2591479"/>
          </a:xfrm>
        </p:spPr>
        <p:txBody>
          <a:bodyPr/>
          <a:lstStyle>
            <a:lvl1pPr marL="457200" indent="-457200">
              <a:buFont typeface="Arial" panose="020B0604020202020204" pitchFamily="34" charset="0"/>
              <a:buChar char="•"/>
              <a:defRPr sz="2800" b="0" i="0">
                <a:latin typeface="Amazon Ember Display" panose="020F0603020204020204" pitchFamily="34" charset="0"/>
              </a:defRPr>
            </a:lvl1pPr>
            <a:lvl2pPr marL="628650" indent="-342900">
              <a:buFont typeface="Arial" panose="020B0604020202020204" pitchFamily="34" charset="0"/>
              <a:buChar char="•"/>
              <a:defRPr sz="2400" b="0" i="0">
                <a:latin typeface="Amazon Ember Display" panose="020F0603020204020204" pitchFamily="34" charset="0"/>
              </a:defRPr>
            </a:lvl2pPr>
            <a:lvl3pPr marL="971550" indent="-342900">
              <a:buFont typeface="Arial" panose="020B0604020202020204" pitchFamily="34" charset="0"/>
              <a:buChar char="•"/>
              <a:defRPr sz="2000" b="0" i="0">
                <a:latin typeface="Amazon Ember Display" panose="020F0603020204020204" pitchFamily="34" charset="0"/>
              </a:defRPr>
            </a:lvl3pPr>
            <a:lvl4pPr marL="1144588" indent="-285750">
              <a:buFont typeface="Arial" panose="020B0604020202020204" pitchFamily="34" charset="0"/>
              <a:buChar char="•"/>
              <a:defRPr sz="1800" b="0" i="0">
                <a:latin typeface="Amazon Ember Display" panose="020F0603020204020204" pitchFamily="34" charset="0"/>
              </a:defRPr>
            </a:lvl4pPr>
            <a:lvl5pPr marL="1316038" indent="-285750">
              <a:buFont typeface="Arial" panose="020B0604020202020204" pitchFamily="34" charset="0"/>
              <a:buChar char="•"/>
              <a:defRPr sz="1800" b="0" i="0">
                <a:latin typeface="Amazon Ember Display" panose="020F0603020204020204" pitchFamily="34" charset="0"/>
              </a:defRPr>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4CF3CEA-C5D6-3EE2-0ADF-9CA879927A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F4CEAE59-88AB-067D-8305-5D60E5C0CC94}"/>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7ED4E7E8-6939-47DD-F50C-1BE8D7C7AB1B}"/>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B0E08B7E-513C-0B0B-9DC0-33A10068E811}"/>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1EF1BFC-F8EA-31FF-2ECB-6FE640057D1C}"/>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BCF5D785-7779-B4A7-1593-D9E4005D4186}"/>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6C67EAE0-22D8-7774-6075-2E7C8D357946}"/>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8B073B14-3FCE-9EBE-8EF4-076D31F5D3A9}"/>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2B64E461-542C-9DF0-B91E-B36341643F32}"/>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0625BCAF-5C90-042B-0BAB-CD0E59CCA8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DDEC7666-E95B-BA1B-9CE7-A188F672FA46}"/>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237707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0EE6D9C-875B-CBBD-B13E-569C0B9A8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C3E01366-E822-32FE-65C0-B3B4125945BA}"/>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1E78FCF9-F25E-3767-EB4A-8D919FAD0C7D}"/>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4A1C9D7C-4935-7A74-21C6-B88B45377B89}"/>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0D6E1ED-92EF-4477-D94E-EDA210EF8854}"/>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3F1AB78F-B9B6-3B94-6F03-015F0598F319}"/>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7B0FD9D2-77A6-9253-CB15-84E1C403FB55}"/>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DAE79A02-C451-B664-9107-9D196F3382D7}"/>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1416FB4C-1D1E-4119-B730-03DD2E265086}"/>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30CC1F33-20B4-A2CC-CBF3-F33B6E957A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492CA65A-606C-B6BF-5226-3CAA4640D586}"/>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07779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19837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a:xfrm>
            <a:off x="609600"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076329" y="1718982"/>
            <a:ext cx="2506071" cy="4491317"/>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lvl1pPr>
              <a:defRPr b="0" i="0">
                <a:latin typeface="Amazon Ember Display" panose="020F0603020204020204" pitchFamily="34" charset="0"/>
              </a:defRPr>
            </a:lvl1pPr>
          </a:lstStyle>
          <a:p>
            <a:fld id="{8DF6AC9B-6FB6-E64C-9786-C40DFE89F624}" type="datetime1">
              <a:rPr lang="en-US" smtClean="0"/>
              <a:pPr/>
              <a:t>7/1/2025</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a:prstGeom prst="rect">
            <a:avLst/>
          </a:prstGeom>
        </p:spPr>
        <p:txBody>
          <a:bodyPr vert="eaVert">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66429" y="914399"/>
            <a:ext cx="2506071" cy="5295901"/>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lvl1pPr>
              <a:defRPr b="0" i="0">
                <a:latin typeface="Amazon Ember Display" panose="020F0603020204020204" pitchFamily="34" charset="0"/>
              </a:defRPr>
            </a:lvl1pPr>
          </a:lstStyle>
          <a:p>
            <a:fld id="{21DD148F-2774-EA45-8C22-2C39149188FB}" type="datetime1">
              <a:rPr lang="en-US" smtClean="0"/>
              <a:pPr/>
              <a:t>7/1/2025</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mazon Ember Display" panose="020F0603020204020204" pitchFamily="34" charset="0"/>
            </a:endParaRPr>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mazon Ember Display" panose="020F0603020204020204" pitchFamily="34" charset="0"/>
            </a:endParaRP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6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593843-4CBC-A712-CB2B-B4F878BE34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41B6776E-568F-A5A4-981B-E30628F872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11644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273828A-79F8-15CD-9D21-FB44B77FDB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1" name="Picture 10">
            <a:extLst>
              <a:ext uri="{FF2B5EF4-FFF2-40B4-BE49-F238E27FC236}">
                <a16:creationId xmlns:a16="http://schemas.microsoft.com/office/drawing/2014/main" id="{FA0E7CF6-AEC8-B8B6-2040-09A0612489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Tree>
    <p:extLst>
      <p:ext uri="{BB962C8B-B14F-4D97-AF65-F5344CB8AC3E}">
        <p14:creationId xmlns:p14="http://schemas.microsoft.com/office/powerpoint/2010/main" val="100852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0B1A274-34CE-9318-18E9-83796CAE5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1" name="Picture 10">
            <a:extLst>
              <a:ext uri="{FF2B5EF4-FFF2-40B4-BE49-F238E27FC236}">
                <a16:creationId xmlns:a16="http://schemas.microsoft.com/office/drawing/2014/main" id="{47D75C48-1113-B98D-B01C-9CF253E8BB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Tree>
    <p:extLst>
      <p:ext uri="{BB962C8B-B14F-4D97-AF65-F5344CB8AC3E}">
        <p14:creationId xmlns:p14="http://schemas.microsoft.com/office/powerpoint/2010/main" val="298635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C5CAEF-E4CF-4B92-233A-7553242F64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1"/>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0" name="Picture 9">
            <a:extLst>
              <a:ext uri="{FF2B5EF4-FFF2-40B4-BE49-F238E27FC236}">
                <a16:creationId xmlns:a16="http://schemas.microsoft.com/office/drawing/2014/main" id="{1D45EB7E-B60E-0A55-8AB4-0421DDF33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05455" y="5759695"/>
            <a:ext cx="740228" cy="442870"/>
          </a:xfrm>
          <a:prstGeom prst="rect">
            <a:avLst/>
          </a:prstGeom>
        </p:spPr>
      </p:pic>
    </p:spTree>
    <p:extLst>
      <p:ext uri="{BB962C8B-B14F-4D97-AF65-F5344CB8AC3E}">
        <p14:creationId xmlns:p14="http://schemas.microsoft.com/office/powerpoint/2010/main" val="20682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46A2E1-DADB-E7FA-8523-F125A4AEE4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9" name="Picture 8">
            <a:extLst>
              <a:ext uri="{FF2B5EF4-FFF2-40B4-BE49-F238E27FC236}">
                <a16:creationId xmlns:a16="http://schemas.microsoft.com/office/drawing/2014/main" id="{B6139FD2-9628-8192-7052-B005333F7B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05455" y="5759695"/>
            <a:ext cx="740228" cy="442870"/>
          </a:xfrm>
          <a:prstGeom prst="rect">
            <a:avLst/>
          </a:prstGeom>
        </p:spPr>
      </p:pic>
    </p:spTree>
    <p:extLst>
      <p:ext uri="{BB962C8B-B14F-4D97-AF65-F5344CB8AC3E}">
        <p14:creationId xmlns:p14="http://schemas.microsoft.com/office/powerpoint/2010/main" val="28189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178C6C-A11A-B7DA-DE97-C5EF3DA242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3" name="Picture 12">
            <a:extLst>
              <a:ext uri="{FF2B5EF4-FFF2-40B4-BE49-F238E27FC236}">
                <a16:creationId xmlns:a16="http://schemas.microsoft.com/office/drawing/2014/main" id="{EFD3426E-C2E7-51F1-EBF9-5831816B5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05455" y="5759695"/>
            <a:ext cx="740228" cy="442870"/>
          </a:xfrm>
          <a:prstGeom prst="rect">
            <a:avLst/>
          </a:prstGeom>
        </p:spPr>
      </p:pic>
    </p:spTree>
    <p:extLst>
      <p:ext uri="{BB962C8B-B14F-4D97-AF65-F5344CB8AC3E}">
        <p14:creationId xmlns:p14="http://schemas.microsoft.com/office/powerpoint/2010/main" val="210946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929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8361C3B-4A14-5F26-5768-6B7532600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549690"/>
          </a:xfrm>
        </p:spPr>
        <p:txBody>
          <a:bodyPr/>
          <a:lstStyle>
            <a:lvl1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7/1/2025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29358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7E4742-39F0-4C44-00E8-B91F451C1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549690"/>
          </a:xfrm>
        </p:spPr>
        <p:txBody>
          <a:bodyPr/>
          <a:lstStyle>
            <a:lvl1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7/1/2025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E9F3380B-4C2C-4CFA-5735-2689C62E6B5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19813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932EFD-B8A1-B84B-48C9-1BE2EB4AF0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549690"/>
          </a:xfrm>
        </p:spPr>
        <p:txBody>
          <a:bodyPr/>
          <a:lstStyle>
            <a:lvl1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7/1/2025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ADD7451C-3F29-6F6D-F332-22252720A08E}"/>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331738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00D62F-E191-C046-B6EA-E79BE99AA24A}" type="datetime1">
              <a:rPr lang="en-US" smtClean="0"/>
              <a:pPr/>
              <a:t>7/1/2025</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2146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Gradien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A1DB3-21D8-7727-05ED-700D044617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7/1/2025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5" name="TextBox 4">
            <a:extLst>
              <a:ext uri="{FF2B5EF4-FFF2-40B4-BE49-F238E27FC236}">
                <a16:creationId xmlns:a16="http://schemas.microsoft.com/office/drawing/2014/main" id="{DDDBE47E-DAA2-53AD-A19F-7E10713DCC3B}"/>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46523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Gradi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5C98E-29D0-7549-A4E6-151AFAD547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7/1/2025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5" name="TextBox 4">
            <a:extLst>
              <a:ext uri="{FF2B5EF4-FFF2-40B4-BE49-F238E27FC236}">
                <a16:creationId xmlns:a16="http://schemas.microsoft.com/office/drawing/2014/main" id="{12237F78-6104-4004-2FA4-4DC0815B72C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58284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Gradient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242795-04B8-8DCD-975B-E72373E3A3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7/1/2025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5" name="TextBox 4">
            <a:extLst>
              <a:ext uri="{FF2B5EF4-FFF2-40B4-BE49-F238E27FC236}">
                <a16:creationId xmlns:a16="http://schemas.microsoft.com/office/drawing/2014/main" id="{B9D7D0A3-F064-9569-A6C6-9EFB587B0B1C}"/>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416590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341632"/>
          </a:xfrm>
        </p:spPr>
        <p:txBody>
          <a:bodyPr/>
          <a:lstStyle>
            <a:lvl1pPr marL="0" indent="0">
              <a:buNone/>
              <a:defRPr sz="1800" b="0" i="0" cap="none" spc="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31D3B374-854B-EF47-9B56-0018B9F83111}" type="datetime1">
              <a:rPr lang="en-US" smtClean="0"/>
              <a:pPr/>
              <a:t>7/1/2025</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9225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238B2222-37A4-5449-B1D9-9B13ADA59E84}" type="datetime1">
              <a:rPr lang="en-US" smtClean="0"/>
              <a:pPr/>
              <a:t>7/1/2025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32298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767937"/>
          </a:xfrm>
        </p:spPr>
        <p:txBody>
          <a:bodyPr/>
          <a:lstStyle>
            <a:lvl1pPr marL="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B9026E32-37D5-A446-8A01-9B6BBEB5E690}" type="datetime1">
              <a:rPr lang="en-US" smtClean="0"/>
              <a:pPr/>
              <a:t>7/1/2025</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1086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7/1/2025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1844608"/>
          </a:xfrm>
        </p:spPr>
        <p:txBody>
          <a:bodyPr/>
          <a:lstStyle>
            <a:lvl1pPr marL="457200" indent="-4572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F68F78D1-9721-044C-B65C-A6FC97994CEC}" type="datetime1">
              <a:rPr lang="en-US" smtClean="0"/>
              <a:pPr/>
              <a:t>7/1/2025</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7881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2767937"/>
          </a:xfrm>
        </p:spPr>
        <p:txBody>
          <a:bodyPr/>
          <a:lstStyle>
            <a:lvl1pPr marL="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C4422CFE-CB70-E144-AF43-F0FCE393742F}" type="datetime1">
              <a:rPr lang="en-US" smtClean="0"/>
              <a:pPr/>
              <a:t>7/1/2025</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98105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1844608"/>
          </a:xfrm>
        </p:spPr>
        <p:txBody>
          <a:bodyPr/>
          <a:lstStyle>
            <a:lvl1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F4FC2D43-256D-6645-BCF9-A844B8D70195}" type="datetime1">
              <a:rPr lang="en-US" smtClean="0"/>
              <a:pPr/>
              <a:t>7/1/2025</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17017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03484E-63E1-C65B-B9E9-64BEBDE8D8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540935"/>
          </a:xfrm>
        </p:spPr>
        <p:txBody>
          <a:bodyPr/>
          <a:lstStyle>
            <a:lvl1pPr marL="0" indent="0">
              <a:spcAft>
                <a:spcPts val="1800"/>
              </a:spcAft>
              <a:buNone/>
              <a:defRPr sz="24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7/1/2025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TextBox 8">
            <a:extLst>
              <a:ext uri="{FF2B5EF4-FFF2-40B4-BE49-F238E27FC236}">
                <a16:creationId xmlns:a16="http://schemas.microsoft.com/office/drawing/2014/main" id="{72F72762-FFD8-44A0-D0C3-72BB36D53F8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bg1"/>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5928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Content, and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6996DA-5BE5-07A1-3E6B-5009A6B7A2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540935"/>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7/1/2025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E4A259B-C4CE-849A-F79A-9E5DAF81688F}"/>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01BD7AE4-AC04-819B-6BE0-5525488F82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55933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1A003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A03B37-6F96-EEE5-6D3D-8FE6A854A474}"/>
              </a:ext>
            </a:extLst>
          </p:cNvPr>
          <p:cNvPicPr>
            <a:picLocks noChangeAspect="1"/>
          </p:cNvPicPr>
          <p:nvPr userDrawn="1"/>
        </p:nvPicPr>
        <p:blipFill>
          <a:blip r:embed="rId2">
            <a:extLst>
              <a:ext uri="{28A0092B-C50C-407E-A947-70E740481C1C}">
                <a14:useLocalDpi xmlns:a14="http://schemas.microsoft.com/office/drawing/2010/main" val="0"/>
              </a:ext>
            </a:extLst>
          </a:blip>
          <a:srcRect b="5055"/>
          <a:stretch/>
        </p:blipFill>
        <p:spPr>
          <a:xfrm>
            <a:off x="0" y="0"/>
            <a:ext cx="12192000" cy="6858000"/>
          </a:xfrm>
          <a:prstGeom prst="rect">
            <a:avLst/>
          </a:prstGeom>
        </p:spPr>
      </p:pic>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7/1/2025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9770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7/1/2025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08247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D467C09E-9944-944E-A974-7D6AA4E02B83}" type="datetime1">
              <a:rPr lang="en-US" smtClean="0"/>
              <a:pPr/>
              <a:t>7/1/2025</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21641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1134670"/>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1134670"/>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1134670"/>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6F02E835-1245-C748-8E9F-651FE6B45587}" type="datetime1">
              <a:rPr lang="en-US" smtClean="0"/>
              <a:pPr/>
              <a:t>7/1/2025</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83424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F96E8718-D810-5D42-BBA7-DBDBA7B074E9}" type="datetime1">
              <a:rPr lang="en-US" smtClean="0"/>
              <a:pPr/>
              <a:t>7/1/2025</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image</a:t>
            </a:r>
          </a:p>
        </p:txBody>
      </p:sp>
    </p:spTree>
    <p:extLst>
      <p:ext uri="{BB962C8B-B14F-4D97-AF65-F5344CB8AC3E}">
        <p14:creationId xmlns:p14="http://schemas.microsoft.com/office/powerpoint/2010/main" val="306045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7/1/2025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E9F3380B-4C2C-4CFA-5735-2689C62E6B5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10707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2B958DF5-F549-8B46-95E0-C2CB36033BB5}" type="datetime1">
              <a:rPr lang="en-US" smtClean="0"/>
              <a:pPr/>
              <a:t>7/1/2025</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3443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539262" y="917577"/>
            <a:ext cx="10972800" cy="535531"/>
          </a:xfrm>
          <a:prstGeom prst="rect">
            <a:avLst/>
          </a:prstGeom>
        </p:spPr>
        <p:txBody>
          <a:bodyPr anchor="t" anchorCtr="0">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301397-8FE7-FB4B-82EE-58C288712F6D}" type="datetime1">
              <a:rPr lang="en-US" smtClean="0"/>
              <a:pPr/>
              <a:t>7/1/2025</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784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12569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C3A8789C-A0D1-A74F-A15D-501FE221905E}" type="datetime1">
              <a:rPr lang="en-US" smtClean="0"/>
              <a:pPr/>
              <a:t>7/1/2025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88408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2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9C031CC3-E800-D94E-ACE2-59E99B1146F6}" type="datetime1">
              <a:rPr lang="en-US" smtClean="0"/>
              <a:pPr/>
              <a:t>7/1/2025</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46060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344B5C68-7AAF-714C-BA5C-79EE2A2BF521}" type="datetime1">
              <a:rPr lang="en-US" smtClean="0"/>
              <a:pPr/>
              <a:t>7/1/2025</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14955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122D055C-F955-814B-8E36-6633B2B2BF72}" type="datetime1">
              <a:rPr lang="en-US" smtClean="0"/>
              <a:pPr/>
              <a:t>7/1/2025</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4969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1763FF7-5605-71F8-6697-EB254219C7B0}"/>
              </a:ext>
            </a:extLst>
          </p:cNvPr>
          <p:cNvSpPr/>
          <p:nvPr userDrawn="1"/>
        </p:nvSpPr>
        <p:spPr>
          <a:xfrm>
            <a:off x="512957" y="501806"/>
            <a:ext cx="11240428" cy="5708494"/>
          </a:xfrm>
          <a:prstGeom prst="roundRect">
            <a:avLst>
              <a:gd name="adj" fmla="val 1532"/>
            </a:avLst>
          </a:prstGeom>
          <a:solidFill>
            <a:srgbClr val="1D262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7/1/2025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pic>
        <p:nvPicPr>
          <p:cNvPr id="15" name="Picture 14">
            <a:extLst>
              <a:ext uri="{FF2B5EF4-FFF2-40B4-BE49-F238E27FC236}">
                <a16:creationId xmlns:a16="http://schemas.microsoft.com/office/drawing/2014/main" id="{39B32C00-084F-28C0-BB8F-C28174CF1C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5928" y="1942480"/>
            <a:ext cx="398998" cy="338709"/>
          </a:xfrm>
          <a:prstGeom prst="rect">
            <a:avLst/>
          </a:prstGeom>
        </p:spPr>
      </p:pic>
      <p:sp>
        <p:nvSpPr>
          <p:cNvPr id="16" name="Title 1">
            <a:extLst>
              <a:ext uri="{FF2B5EF4-FFF2-40B4-BE49-F238E27FC236}">
                <a16:creationId xmlns:a16="http://schemas.microsoft.com/office/drawing/2014/main" id="{B57A2FB6-579C-8BDA-C03C-733FDD502CE2}"/>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Tree>
    <p:extLst>
      <p:ext uri="{BB962C8B-B14F-4D97-AF65-F5344CB8AC3E}">
        <p14:creationId xmlns:p14="http://schemas.microsoft.com/office/powerpoint/2010/main" val="100382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64" userDrawn="1">
          <p15:clr>
            <a:srgbClr val="FBAE40"/>
          </p15:clr>
        </p15:guide>
        <p15:guide id="2" orient="horz" pos="259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Gradient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C7669-14A6-5D54-857D-1FADC64750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7/1/2025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A9F35CF-0293-AD03-12BE-0AD2771A7530}"/>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4" name="Picture 13">
            <a:extLst>
              <a:ext uri="{FF2B5EF4-FFF2-40B4-BE49-F238E27FC236}">
                <a16:creationId xmlns:a16="http://schemas.microsoft.com/office/drawing/2014/main" id="{520B9D2A-5256-0C86-DBF9-819E149FDD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pic>
        <p:nvPicPr>
          <p:cNvPr id="13" name="Picture 12">
            <a:extLst>
              <a:ext uri="{FF2B5EF4-FFF2-40B4-BE49-F238E27FC236}">
                <a16:creationId xmlns:a16="http://schemas.microsoft.com/office/drawing/2014/main" id="{7F237FD4-93CF-BE6F-8A01-F39EF1E259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7" cy="338709"/>
          </a:xfrm>
          <a:prstGeom prst="rect">
            <a:avLst/>
          </a:prstGeom>
        </p:spPr>
      </p:pic>
      <p:sp>
        <p:nvSpPr>
          <p:cNvPr id="17" name="Title 1">
            <a:extLst>
              <a:ext uri="{FF2B5EF4-FFF2-40B4-BE49-F238E27FC236}">
                <a16:creationId xmlns:a16="http://schemas.microsoft.com/office/drawing/2014/main" id="{74CEA261-0749-39A4-C724-57029DDE91BD}"/>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Tree>
    <p:extLst>
      <p:ext uri="{BB962C8B-B14F-4D97-AF65-F5344CB8AC3E}">
        <p14:creationId xmlns:p14="http://schemas.microsoft.com/office/powerpoint/2010/main" val="71720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8D0445-6250-D8A7-DA99-8E3E6B1939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7/1/2025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59FA2AE2-2071-6FBA-C0DF-DC91D9C45E8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4" name="Picture 13">
            <a:extLst>
              <a:ext uri="{FF2B5EF4-FFF2-40B4-BE49-F238E27FC236}">
                <a16:creationId xmlns:a16="http://schemas.microsoft.com/office/drawing/2014/main" id="{3216E5BB-D7F1-57B7-F47C-38FAC1D8C9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pic>
        <p:nvPicPr>
          <p:cNvPr id="6" name="Picture 5">
            <a:extLst>
              <a:ext uri="{FF2B5EF4-FFF2-40B4-BE49-F238E27FC236}">
                <a16:creationId xmlns:a16="http://schemas.microsoft.com/office/drawing/2014/main" id="{4ABE8694-CEBE-FC6B-2826-A3C160A81068}"/>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7" cy="338709"/>
          </a:xfrm>
          <a:prstGeom prst="rect">
            <a:avLst/>
          </a:prstGeom>
        </p:spPr>
      </p:pic>
    </p:spTree>
    <p:extLst>
      <p:ext uri="{BB962C8B-B14F-4D97-AF65-F5344CB8AC3E}">
        <p14:creationId xmlns:p14="http://schemas.microsoft.com/office/powerpoint/2010/main" val="288447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7/1/2025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ADD7451C-3F29-6F6D-F332-22252720A08E}"/>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18930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Gradient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3E4E87-E0BD-16D9-98F9-BB7B231C4B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7/1/2025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2F74E9CC-3075-EE68-DD01-BF810D0A2E5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6" name="Picture 15">
            <a:extLst>
              <a:ext uri="{FF2B5EF4-FFF2-40B4-BE49-F238E27FC236}">
                <a16:creationId xmlns:a16="http://schemas.microsoft.com/office/drawing/2014/main" id="{AC7AAD79-AAE6-EC0F-FBB1-3EC2FA0CE8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pic>
        <p:nvPicPr>
          <p:cNvPr id="10" name="Picture 9">
            <a:extLst>
              <a:ext uri="{FF2B5EF4-FFF2-40B4-BE49-F238E27FC236}">
                <a16:creationId xmlns:a16="http://schemas.microsoft.com/office/drawing/2014/main" id="{A52BD0C7-FA87-6543-491D-C8D901F52BA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09"/>
          </a:xfrm>
          <a:prstGeom prst="rect">
            <a:avLst/>
          </a:prstGeom>
        </p:spPr>
      </p:pic>
      <p:sp>
        <p:nvSpPr>
          <p:cNvPr id="13" name="Title 1">
            <a:extLst>
              <a:ext uri="{FF2B5EF4-FFF2-40B4-BE49-F238E27FC236}">
                <a16:creationId xmlns:a16="http://schemas.microsoft.com/office/drawing/2014/main" id="{41DB773A-50B4-2838-9D40-23B240064E7C}"/>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Tree>
    <p:extLst>
      <p:ext uri="{BB962C8B-B14F-4D97-AF65-F5344CB8AC3E}">
        <p14:creationId xmlns:p14="http://schemas.microsoft.com/office/powerpoint/2010/main" val="159224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4A48E-55BF-C7C1-29F2-A6FC948011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7/1/2025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3" name="Picture 2">
            <a:extLst>
              <a:ext uri="{FF2B5EF4-FFF2-40B4-BE49-F238E27FC236}">
                <a16:creationId xmlns:a16="http://schemas.microsoft.com/office/drawing/2014/main" id="{37116990-AF13-5F3A-8ED1-EFBA643490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107184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046E6-CE12-7F6E-8811-7DF794DE7D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7/1/2025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4" name="Picture 3">
            <a:extLst>
              <a:ext uri="{FF2B5EF4-FFF2-40B4-BE49-F238E27FC236}">
                <a16:creationId xmlns:a16="http://schemas.microsoft.com/office/drawing/2014/main" id="{A79B369C-4812-6B2A-CCF0-6346B4600A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349012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D5A327-DE22-15C5-BDAA-59E2DD0AB5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7/1/2025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3" name="Picture 2">
            <a:extLst>
              <a:ext uri="{FF2B5EF4-FFF2-40B4-BE49-F238E27FC236}">
                <a16:creationId xmlns:a16="http://schemas.microsoft.com/office/drawing/2014/main" id="{8D45EC76-5973-D100-2A27-71BAEC1CC4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265508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1903085"/>
          </a:xfrm>
        </p:spPr>
        <p:txBody>
          <a:bodyPr/>
          <a:lstStyle>
            <a:lvl1pPr marL="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1pPr>
            <a:lvl2pPr marL="2286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2pPr>
            <a:lvl3pPr marL="4572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3pPr>
            <a:lvl4pPr marL="6858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4pPr>
            <a:lvl5pPr marL="9144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14000039-AC38-8C4D-BBF6-A4179217D919}" type="datetime1">
              <a:rPr lang="en-US" smtClean="0"/>
              <a:pPr/>
              <a:t>7/1/2025</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74574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1903085"/>
          </a:xfrm>
        </p:spPr>
        <p:txBody>
          <a:bodyPr/>
          <a:lstStyle>
            <a:lvl1pPr marL="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1pPr>
            <a:lvl2pPr marL="2286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2pPr>
            <a:lvl3pPr marL="4572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3pPr>
            <a:lvl4pPr marL="6858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4pPr>
            <a:lvl5pPr marL="9144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1903085"/>
          </a:xfrm>
        </p:spPr>
        <p:txBody>
          <a:bodyPr/>
          <a:lstStyle>
            <a:lvl1pPr marL="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1pPr>
            <a:lvl2pPr marL="2286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2pPr>
            <a:lvl3pPr marL="4572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3pPr>
            <a:lvl4pPr marL="6858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4pPr>
            <a:lvl5pPr marL="9144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BA838F1F-E927-864D-8933-A87A9B46D340}" type="datetime1">
              <a:rPr lang="en-US" smtClean="0"/>
              <a:pPr/>
              <a:t>7/1/2025</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619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F5CD9E88-8D52-D44B-9301-05276D5B5248}" type="datetime1">
              <a:rPr lang="en-US" smtClean="0"/>
              <a:pPr/>
              <a:t>7/1/2025</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110540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27066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100911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539262" y="914401"/>
            <a:ext cx="10972800" cy="646331"/>
          </a:xfrm>
          <a:prstGeom prst="rect">
            <a:avLst/>
          </a:prstGeom>
        </p:spPr>
        <p:txBody>
          <a:bodyPr anchor="t" anchorCtr="0">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2232406"/>
          </a:xfrm>
        </p:spPr>
        <p:txBody>
          <a:bodyPr/>
          <a:lstStyle>
            <a:lvl1pPr marL="457200" indent="-457200">
              <a:buFont typeface="Arial" panose="020B0604020202020204" pitchFamily="34" charset="0"/>
              <a:buChar cha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27915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slideLayout" Target="../slideLayouts/slideLayout103.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image" Target="../media/image13.png"/><Relationship Id="rId5" Type="http://schemas.openxmlformats.org/officeDocument/2006/relationships/slideLayout" Target="../slideLayouts/slideLayout5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theme" Target="../theme/theme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3B1EF3D5-2436-9240-B6D0-2048A71FFF33}" type="datetime1">
              <a:rPr lang="en-US" smtClean="0"/>
              <a:pPr/>
              <a:t>7/1/2025</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609600" y="30480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11" r:id="rId3"/>
    <p:sldLayoutId id="2147483713" r:id="rId4"/>
    <p:sldLayoutId id="2147483712" r:id="rId5"/>
    <p:sldLayoutId id="2147483731" r:id="rId6"/>
    <p:sldLayoutId id="2147483661" r:id="rId7"/>
    <p:sldLayoutId id="2147483723" r:id="rId8"/>
    <p:sldLayoutId id="2147483722" r:id="rId9"/>
    <p:sldLayoutId id="2147483654" r:id="rId10"/>
    <p:sldLayoutId id="2147483725" r:id="rId11"/>
    <p:sldLayoutId id="2147483662" r:id="rId12"/>
    <p:sldLayoutId id="2147483724" r:id="rId13"/>
    <p:sldLayoutId id="2147483663" r:id="rId14"/>
    <p:sldLayoutId id="2147483655" r:id="rId15"/>
    <p:sldLayoutId id="2147483650" r:id="rId16"/>
    <p:sldLayoutId id="2147483664" r:id="rId17"/>
    <p:sldLayoutId id="2147483666" r:id="rId18"/>
    <p:sldLayoutId id="2147483667" r:id="rId19"/>
    <p:sldLayoutId id="2147483665" r:id="rId20"/>
    <p:sldLayoutId id="2147483729" r:id="rId21"/>
    <p:sldLayoutId id="2147483668" r:id="rId22"/>
    <p:sldLayoutId id="2147483730" r:id="rId23"/>
    <p:sldLayoutId id="2147483653" r:id="rId24"/>
    <p:sldLayoutId id="2147483689" r:id="rId25"/>
    <p:sldLayoutId id="2147483691" r:id="rId26"/>
    <p:sldLayoutId id="2147483690" r:id="rId27"/>
    <p:sldLayoutId id="2147483657" r:id="rId28"/>
    <p:sldLayoutId id="2147483692" r:id="rId29"/>
    <p:sldLayoutId id="2147483693" r:id="rId30"/>
    <p:sldLayoutId id="2147483652" r:id="rId31"/>
    <p:sldLayoutId id="2147483669" r:id="rId32"/>
    <p:sldLayoutId id="2147483670" r:id="rId33"/>
    <p:sldLayoutId id="2147483673" r:id="rId34"/>
    <p:sldLayoutId id="2147483726" r:id="rId35"/>
    <p:sldLayoutId id="2147483728" r:id="rId36"/>
    <p:sldLayoutId id="2147483727" r:id="rId37"/>
    <p:sldLayoutId id="2147483717" r:id="rId38"/>
    <p:sldLayoutId id="2147483651" r:id="rId39"/>
    <p:sldLayoutId id="2147483716" r:id="rId40"/>
    <p:sldLayoutId id="2147483671" r:id="rId41"/>
    <p:sldLayoutId id="2147483672" r:id="rId42"/>
    <p:sldLayoutId id="2147483695" r:id="rId43"/>
    <p:sldLayoutId id="2147483674" r:id="rId44"/>
    <p:sldLayoutId id="2147483675" r:id="rId45"/>
    <p:sldLayoutId id="2147483656" r:id="rId46"/>
    <p:sldLayoutId id="2147483676" r:id="rId47"/>
    <p:sldLayoutId id="2147483721" r:id="rId48"/>
    <p:sldLayoutId id="2147483720" r:id="rId49"/>
    <p:sldLayoutId id="2147483707" r:id="rId50"/>
    <p:sldLayoutId id="2147483708" r:id="rId51"/>
    <p:sldLayoutId id="2147483678" r:id="rId52"/>
    <p:sldLayoutId id="2147483709"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b="0" i="0" kern="120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457200" indent="-457200" algn="l" defTabSz="914400" rtl="0" eaLnBrk="1" latinLnBrk="0" hangingPunct="1">
        <a:lnSpc>
          <a:spcPct val="90000"/>
        </a:lnSpc>
        <a:spcBef>
          <a:spcPts val="0"/>
        </a:spcBef>
        <a:spcAft>
          <a:spcPts val="1200"/>
        </a:spcAft>
        <a:buSzPct val="90000"/>
        <a:buFont typeface="Arial" panose="020B0604020202020204" pitchFamily="34" charset="0"/>
        <a:buChar char="•"/>
        <a:defRPr sz="2800" b="0" i="0" kern="1200" baseline="0">
          <a:solidFill>
            <a:schemeClr val="tx2"/>
          </a:solidFill>
          <a:latin typeface="Amazon Ember Display" panose="020F0603020204020204" pitchFamily="34" charset="0"/>
          <a:ea typeface="+mn-ea"/>
          <a:cs typeface="+mn-cs"/>
        </a:defRPr>
      </a:lvl1pPr>
      <a:lvl2pPr marL="628650" indent="-342900" algn="l" defTabSz="914400" rtl="0" eaLnBrk="1" latinLnBrk="0" hangingPunct="1">
        <a:lnSpc>
          <a:spcPct val="90000"/>
        </a:lnSpc>
        <a:spcBef>
          <a:spcPts val="0"/>
        </a:spcBef>
        <a:spcAft>
          <a:spcPts val="12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mn-ea"/>
          <a:cs typeface="+mn-cs"/>
        </a:defRPr>
      </a:lvl2pPr>
      <a:lvl3pPr marL="971550" indent="-342900" algn="l" defTabSz="914400" rtl="0" eaLnBrk="1" latinLnBrk="0" hangingPunct="1">
        <a:lnSpc>
          <a:spcPct val="90000"/>
        </a:lnSpc>
        <a:spcBef>
          <a:spcPts val="0"/>
        </a:spcBef>
        <a:spcAft>
          <a:spcPts val="1200"/>
        </a:spcAft>
        <a:buFont typeface="Arial" panose="020B0604020202020204" pitchFamily="34" charset="0"/>
        <a:buChar char="•"/>
        <a:defRPr sz="2000" b="0" i="0" kern="1200" baseline="0">
          <a:solidFill>
            <a:schemeClr val="tx2"/>
          </a:solidFill>
          <a:latin typeface="Amazon Ember Display" panose="020F0603020204020204" pitchFamily="34" charset="0"/>
          <a:ea typeface="+mn-ea"/>
          <a:cs typeface="+mn-cs"/>
        </a:defRPr>
      </a:lvl3pPr>
      <a:lvl4pPr marL="114458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4pPr>
      <a:lvl5pPr marL="131603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74A381-7875-51BF-E8F6-ADD8CD0BFC47}"/>
              </a:ext>
            </a:extLst>
          </p:cNvPr>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
        <p:nvSpPr>
          <p:cNvPr id="7" name="Text Placeholder 2">
            <a:extLst>
              <a:ext uri="{FF2B5EF4-FFF2-40B4-BE49-F238E27FC236}">
                <a16:creationId xmlns:a16="http://schemas.microsoft.com/office/drawing/2014/main" id="{1B6ADCB0-6DD7-43B0-7350-0FCDAB6812CE}"/>
              </a:ext>
            </a:extLst>
          </p:cNvPr>
          <p:cNvSpPr>
            <a:spLocks noGrp="1"/>
          </p:cNvSpPr>
          <p:nvPr>
            <p:ph type="body" idx="1"/>
          </p:nvPr>
        </p:nvSpPr>
        <p:spPr>
          <a:xfrm>
            <a:off x="609600" y="1718983"/>
            <a:ext cx="10972800" cy="1844608"/>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A6D05899-77E5-196B-EA14-086F9A5A5E55}"/>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3B1EF3D5-2436-9240-B6D0-2048A71FFF33}" type="datetime1">
              <a:rPr lang="en-US" smtClean="0"/>
              <a:pPr/>
              <a:t>7/1/2025</a:t>
            </a:fld>
            <a:endParaRPr lang="en-US" dirty="0"/>
          </a:p>
        </p:txBody>
      </p:sp>
      <p:sp>
        <p:nvSpPr>
          <p:cNvPr id="9" name="Footer Placeholder 4">
            <a:extLst>
              <a:ext uri="{FF2B5EF4-FFF2-40B4-BE49-F238E27FC236}">
                <a16:creationId xmlns:a16="http://schemas.microsoft.com/office/drawing/2014/main" id="{D22683EA-DD71-1EA1-728E-AE69D57D6485}"/>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10" name="Slide Number Placeholder 5">
            <a:extLst>
              <a:ext uri="{FF2B5EF4-FFF2-40B4-BE49-F238E27FC236}">
                <a16:creationId xmlns:a16="http://schemas.microsoft.com/office/drawing/2014/main" id="{E9EBCBEF-599C-1ADB-12ED-CECFECA745CE}"/>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1" name="TextBox 10">
            <a:extLst>
              <a:ext uri="{FF2B5EF4-FFF2-40B4-BE49-F238E27FC236}">
                <a16:creationId xmlns:a16="http://schemas.microsoft.com/office/drawing/2014/main" id="{B433C312-F607-20F9-BC64-57A8B6A590DF}"/>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13" name="Title Placeholder 19">
            <a:extLst>
              <a:ext uri="{FF2B5EF4-FFF2-40B4-BE49-F238E27FC236}">
                <a16:creationId xmlns:a16="http://schemas.microsoft.com/office/drawing/2014/main" id="{6BA9B5C3-6371-84F6-B7DD-E715A774767A}"/>
              </a:ext>
            </a:extLst>
          </p:cNvPr>
          <p:cNvSpPr>
            <a:spLocks noGrp="1"/>
          </p:cNvSpPr>
          <p:nvPr>
            <p:ph type="title"/>
          </p:nvPr>
        </p:nvSpPr>
        <p:spPr>
          <a:xfrm>
            <a:off x="609600" y="30480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4" name="Slide Number Placeholder 5">
            <a:extLst>
              <a:ext uri="{FF2B5EF4-FFF2-40B4-BE49-F238E27FC236}">
                <a16:creationId xmlns:a16="http://schemas.microsoft.com/office/drawing/2014/main" id="{3F537074-EC04-07B4-5B9A-060DF4EDD805}"/>
              </a:ext>
            </a:extLst>
          </p:cNvPr>
          <p:cNvSpPr txBox="1">
            <a:spLocks/>
          </p:cNvSpPr>
          <p:nvPr userDrawn="1"/>
        </p:nvSpPr>
        <p:spPr>
          <a:xfrm>
            <a:off x="8929200" y="628949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b="0" i="0" smtClean="0">
                <a:latin typeface="Amazon Ember Display" panose="020F0603020204020204" pitchFamily="34" charset="0"/>
              </a:rPr>
              <a:pPr/>
              <a:t>‹#›</a:t>
            </a:fld>
            <a:endParaRPr lang="en-US" b="0" i="0" dirty="0">
              <a:latin typeface="Amazon Ember Display" panose="020F0603020204020204" pitchFamily="34" charset="0"/>
            </a:endParaRPr>
          </a:p>
        </p:txBody>
      </p:sp>
    </p:spTree>
    <p:extLst>
      <p:ext uri="{BB962C8B-B14F-4D97-AF65-F5344CB8AC3E}">
        <p14:creationId xmlns:p14="http://schemas.microsoft.com/office/powerpoint/2010/main" val="364748558"/>
      </p:ext>
    </p:extLst>
  </p:cSld>
  <p:clrMap bg1="dk1" tx1="lt1" bg2="dk2" tx2="lt2" accent1="accent1" accent2="accent2" accent3="accent3" accent4="accent4" accent5="accent5" accent6="accent6" hlink="hlink" folHlink="folHlink"/>
  <p:sldLayoutIdLst>
    <p:sldLayoutId id="2147483733" r:id="rId1"/>
    <p:sldLayoutId id="2147483735" r:id="rId2"/>
    <p:sldLayoutId id="2147483734"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Lst>
  <p:txStyles>
    <p:titleStyle>
      <a:lvl1pPr algn="l" defTabSz="914400" rtl="0" eaLnBrk="1" latinLnBrk="0" hangingPunct="1">
        <a:lnSpc>
          <a:spcPct val="90000"/>
        </a:lnSpc>
        <a:spcBef>
          <a:spcPct val="0"/>
        </a:spcBef>
        <a:buNone/>
        <a:defRPr sz="44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457200" indent="-4572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7BBC1B8-F49A-D043-88BC-0DEAB503685D}"/>
              </a:ext>
            </a:extLst>
          </p:cNvPr>
          <p:cNvSpPr>
            <a:spLocks noGrp="1"/>
          </p:cNvSpPr>
          <p:nvPr>
            <p:ph type="ctrTitle"/>
          </p:nvPr>
        </p:nvSpPr>
        <p:spPr>
          <a:xfrm>
            <a:off x="392955" y="2802025"/>
            <a:ext cx="6460999" cy="923330"/>
          </a:xfrm>
        </p:spPr>
        <p:txBody>
          <a:bodyPr>
            <a:normAutofit/>
          </a:bodyPr>
          <a:lstStyle/>
          <a:p>
            <a:r>
              <a:rPr lang="en-US" dirty="0" err="1"/>
              <a:t>AWS+HealthEdge</a:t>
            </a:r>
            <a:endParaRPr lang="en-US" dirty="0"/>
          </a:p>
        </p:txBody>
      </p:sp>
      <p:sp>
        <p:nvSpPr>
          <p:cNvPr id="12" name="Subtitle 11">
            <a:extLst>
              <a:ext uri="{FF2B5EF4-FFF2-40B4-BE49-F238E27FC236}">
                <a16:creationId xmlns:a16="http://schemas.microsoft.com/office/drawing/2014/main" id="{89367611-A332-024D-B05D-77BB188371AA}"/>
              </a:ext>
            </a:extLst>
          </p:cNvPr>
          <p:cNvSpPr>
            <a:spLocks noGrp="1"/>
          </p:cNvSpPr>
          <p:nvPr>
            <p:ph type="subTitle" idx="1"/>
          </p:nvPr>
        </p:nvSpPr>
        <p:spPr>
          <a:xfrm>
            <a:off x="392956" y="3870377"/>
            <a:ext cx="6460998" cy="535531"/>
          </a:xfrm>
        </p:spPr>
        <p:txBody>
          <a:bodyPr/>
          <a:lstStyle/>
          <a:p>
            <a:r>
              <a:rPr lang="en-US" dirty="0"/>
              <a:t>Compliance Summary</a:t>
            </a:r>
          </a:p>
        </p:txBody>
      </p:sp>
      <p:sp>
        <p:nvSpPr>
          <p:cNvPr id="14" name="Text Placeholder 13">
            <a:extLst>
              <a:ext uri="{FF2B5EF4-FFF2-40B4-BE49-F238E27FC236}">
                <a16:creationId xmlns:a16="http://schemas.microsoft.com/office/drawing/2014/main" id="{75D601D1-1C04-E24E-BE14-6D579B531472}"/>
              </a:ext>
            </a:extLst>
          </p:cNvPr>
          <p:cNvSpPr>
            <a:spLocks noGrp="1"/>
          </p:cNvSpPr>
          <p:nvPr>
            <p:ph type="body" sz="quarter" idx="11"/>
          </p:nvPr>
        </p:nvSpPr>
        <p:spPr>
          <a:xfrm>
            <a:off x="392955" y="4550930"/>
            <a:ext cx="8657260" cy="369332"/>
          </a:xfrm>
        </p:spPr>
        <p:txBody>
          <a:bodyPr/>
          <a:lstStyle/>
          <a:p>
            <a:r>
              <a:rPr lang="en-US" dirty="0"/>
              <a:t>Lead: Alexandria Burke, M.S., CISSP, Lead-CCA, Certified CSF Practitioner</a:t>
            </a:r>
          </a:p>
        </p:txBody>
      </p:sp>
      <p:sp>
        <p:nvSpPr>
          <p:cNvPr id="15" name="Text Placeholder 14">
            <a:extLst>
              <a:ext uri="{FF2B5EF4-FFF2-40B4-BE49-F238E27FC236}">
                <a16:creationId xmlns:a16="http://schemas.microsoft.com/office/drawing/2014/main" id="{05D6FCF4-47A1-BE45-B2A0-B49AEDCB0B86}"/>
              </a:ext>
            </a:extLst>
          </p:cNvPr>
          <p:cNvSpPr>
            <a:spLocks noGrp="1"/>
          </p:cNvSpPr>
          <p:nvPr>
            <p:ph type="body" sz="quarter" idx="12"/>
          </p:nvPr>
        </p:nvSpPr>
        <p:spPr>
          <a:xfrm>
            <a:off x="392955" y="4925246"/>
            <a:ext cx="3797302" cy="834074"/>
          </a:xfrm>
        </p:spPr>
        <p:txBody>
          <a:bodyPr/>
          <a:lstStyle/>
          <a:p>
            <a:r>
              <a:rPr lang="en-US" dirty="0"/>
              <a:t>Senior Privacy and Security Consultant</a:t>
            </a:r>
          </a:p>
          <a:p>
            <a:endParaRPr lang="en-US" dirty="0"/>
          </a:p>
          <a:p>
            <a:r>
              <a:rPr lang="en-US" dirty="0"/>
              <a:t> </a:t>
            </a:r>
          </a:p>
        </p:txBody>
      </p:sp>
      <p:sp>
        <p:nvSpPr>
          <p:cNvPr id="2" name="Text Placeholder 13">
            <a:extLst>
              <a:ext uri="{FF2B5EF4-FFF2-40B4-BE49-F238E27FC236}">
                <a16:creationId xmlns:a16="http://schemas.microsoft.com/office/drawing/2014/main" id="{00035795-9354-6CCF-8F44-42A75261556D}"/>
              </a:ext>
            </a:extLst>
          </p:cNvPr>
          <p:cNvSpPr txBox="1">
            <a:spLocks/>
          </p:cNvSpPr>
          <p:nvPr/>
        </p:nvSpPr>
        <p:spPr>
          <a:xfrm>
            <a:off x="392955" y="5342283"/>
            <a:ext cx="6460997" cy="6463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2000" b="0" i="0" kern="1200" cap="none" spc="0" baseline="0">
                <a:solidFill>
                  <a:schemeClr val="tx2"/>
                </a:solidFill>
                <a:latin typeface="Amazon Ember Display" panose="020F0603020204020204" pitchFamily="34" charset="0"/>
                <a:ea typeface="+mn-ea"/>
                <a:cs typeface="+mn-cs"/>
              </a:defRPr>
            </a:lvl1pPr>
            <a:lvl2pPr marL="628650" indent="-342900" algn="l" defTabSz="914400" rtl="0" eaLnBrk="1" latinLnBrk="0" hangingPunct="1">
              <a:lnSpc>
                <a:spcPct val="90000"/>
              </a:lnSpc>
              <a:spcBef>
                <a:spcPts val="0"/>
              </a:spcBef>
              <a:spcAft>
                <a:spcPts val="12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mn-ea"/>
                <a:cs typeface="+mn-cs"/>
              </a:defRPr>
            </a:lvl2pPr>
            <a:lvl3pPr marL="971550" indent="-342900" algn="l" defTabSz="914400" rtl="0" eaLnBrk="1" latinLnBrk="0" hangingPunct="1">
              <a:lnSpc>
                <a:spcPct val="90000"/>
              </a:lnSpc>
              <a:spcBef>
                <a:spcPts val="0"/>
              </a:spcBef>
              <a:spcAft>
                <a:spcPts val="1200"/>
              </a:spcAft>
              <a:buFont typeface="Arial" panose="020B0604020202020204" pitchFamily="34" charset="0"/>
              <a:buChar char="•"/>
              <a:defRPr sz="2000" b="0" i="0" kern="1200" baseline="0">
                <a:solidFill>
                  <a:schemeClr val="tx2"/>
                </a:solidFill>
                <a:latin typeface="Amazon Ember Display" panose="020F0603020204020204" pitchFamily="34" charset="0"/>
                <a:ea typeface="+mn-ea"/>
                <a:cs typeface="+mn-cs"/>
              </a:defRPr>
            </a:lvl3pPr>
            <a:lvl4pPr marL="114458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4pPr>
            <a:lvl5pPr marL="131603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Shreya Singh, CISA</a:t>
            </a:r>
          </a:p>
          <a:p>
            <a:endParaRPr lang="en-US" dirty="0"/>
          </a:p>
        </p:txBody>
      </p:sp>
      <p:sp>
        <p:nvSpPr>
          <p:cNvPr id="3" name="Text Placeholder 14">
            <a:extLst>
              <a:ext uri="{FF2B5EF4-FFF2-40B4-BE49-F238E27FC236}">
                <a16:creationId xmlns:a16="http://schemas.microsoft.com/office/drawing/2014/main" id="{D29F3DEF-90BD-ED3E-D46F-C90429515A09}"/>
              </a:ext>
            </a:extLst>
          </p:cNvPr>
          <p:cNvSpPr txBox="1">
            <a:spLocks/>
          </p:cNvSpPr>
          <p:nvPr/>
        </p:nvSpPr>
        <p:spPr>
          <a:xfrm>
            <a:off x="392955" y="5716599"/>
            <a:ext cx="3797302" cy="83407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
              </a:spcAft>
              <a:buSzPct val="90000"/>
              <a:buFont typeface="Arial" panose="020B0604020202020204" pitchFamily="34" charset="0"/>
              <a:buNone/>
              <a:defRPr sz="1600" b="0" i="0" kern="1200" baseline="0">
                <a:solidFill>
                  <a:schemeClr val="tx2"/>
                </a:solidFill>
                <a:latin typeface="Amazon Ember Display" panose="020F0603020204020204" pitchFamily="34" charset="0"/>
                <a:ea typeface="+mn-ea"/>
                <a:cs typeface="+mn-cs"/>
              </a:defRPr>
            </a:lvl1pPr>
            <a:lvl2pPr marL="628650" indent="-342900" algn="l" defTabSz="914400" rtl="0" eaLnBrk="1" latinLnBrk="0" hangingPunct="1">
              <a:lnSpc>
                <a:spcPct val="90000"/>
              </a:lnSpc>
              <a:spcBef>
                <a:spcPts val="0"/>
              </a:spcBef>
              <a:spcAft>
                <a:spcPts val="12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mn-ea"/>
                <a:cs typeface="+mn-cs"/>
              </a:defRPr>
            </a:lvl2pPr>
            <a:lvl3pPr marL="971550" indent="-342900" algn="l" defTabSz="914400" rtl="0" eaLnBrk="1" latinLnBrk="0" hangingPunct="1">
              <a:lnSpc>
                <a:spcPct val="90000"/>
              </a:lnSpc>
              <a:spcBef>
                <a:spcPts val="0"/>
              </a:spcBef>
              <a:spcAft>
                <a:spcPts val="1200"/>
              </a:spcAft>
              <a:buFont typeface="Arial" panose="020B0604020202020204" pitchFamily="34" charset="0"/>
              <a:buChar char="•"/>
              <a:defRPr sz="2000" b="0" i="0" kern="1200" baseline="0">
                <a:solidFill>
                  <a:schemeClr val="tx2"/>
                </a:solidFill>
                <a:latin typeface="Amazon Ember Display" panose="020F0603020204020204" pitchFamily="34" charset="0"/>
                <a:ea typeface="+mn-ea"/>
                <a:cs typeface="+mn-cs"/>
              </a:defRPr>
            </a:lvl3pPr>
            <a:lvl4pPr marL="114458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4pPr>
            <a:lvl5pPr marL="131603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Assurance Security Consultant</a:t>
            </a:r>
          </a:p>
          <a:p>
            <a:endParaRPr lang="en-US" dirty="0"/>
          </a:p>
          <a:p>
            <a:r>
              <a:rPr lang="en-US" dirty="0"/>
              <a:t> </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6C69C-06F8-A442-17EC-6109808D54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BEC95-3954-5EB5-FFB5-6DA2D5D2507E}"/>
              </a:ext>
            </a:extLst>
          </p:cNvPr>
          <p:cNvSpPr>
            <a:spLocks noGrp="1"/>
          </p:cNvSpPr>
          <p:nvPr>
            <p:ph type="title"/>
          </p:nvPr>
        </p:nvSpPr>
        <p:spPr/>
        <p:txBody>
          <a:bodyPr/>
          <a:lstStyle/>
          <a:p>
            <a:r>
              <a:rPr lang="en-US" dirty="0"/>
              <a:t>Sprint 1 </a:t>
            </a:r>
          </a:p>
        </p:txBody>
      </p:sp>
      <p:sp>
        <p:nvSpPr>
          <p:cNvPr id="4" name="Slide Number Placeholder 3">
            <a:extLst>
              <a:ext uri="{FF2B5EF4-FFF2-40B4-BE49-F238E27FC236}">
                <a16:creationId xmlns:a16="http://schemas.microsoft.com/office/drawing/2014/main" id="{75EA2A6F-C148-98BF-9864-2201CA0CDE19}"/>
              </a:ext>
            </a:extLst>
          </p:cNvPr>
          <p:cNvSpPr>
            <a:spLocks noGrp="1"/>
          </p:cNvSpPr>
          <p:nvPr>
            <p:ph type="sldNum" sz="quarter" idx="13"/>
          </p:nvPr>
        </p:nvSpPr>
        <p:spPr/>
        <p:txBody>
          <a:bodyPr/>
          <a:lstStyle/>
          <a:p>
            <a:fld id="{EB4B8DE2-A4E8-46E4-8BBF-D75455EFF32C}" type="slidenum">
              <a:rPr lang="en-US" smtClean="0"/>
              <a:pPr/>
              <a:t>2</a:t>
            </a:fld>
            <a:endParaRPr lang="en-US" dirty="0"/>
          </a:p>
        </p:txBody>
      </p:sp>
      <p:pic>
        <p:nvPicPr>
          <p:cNvPr id="9" name="Picture 8">
            <a:extLst>
              <a:ext uri="{FF2B5EF4-FFF2-40B4-BE49-F238E27FC236}">
                <a16:creationId xmlns:a16="http://schemas.microsoft.com/office/drawing/2014/main" id="{F6082DDE-2648-D2DE-410C-54D75E4FD0D5}"/>
              </a:ext>
            </a:extLst>
          </p:cNvPr>
          <p:cNvPicPr>
            <a:picLocks noChangeAspect="1"/>
          </p:cNvPicPr>
          <p:nvPr/>
        </p:nvPicPr>
        <p:blipFill>
          <a:blip r:embed="rId3"/>
          <a:stretch>
            <a:fillRect/>
          </a:stretch>
        </p:blipFill>
        <p:spPr>
          <a:xfrm>
            <a:off x="525376" y="1662112"/>
            <a:ext cx="10239375" cy="2619375"/>
          </a:xfrm>
          <a:prstGeom prst="rect">
            <a:avLst/>
          </a:prstGeom>
        </p:spPr>
      </p:pic>
    </p:spTree>
    <p:extLst>
      <p:ext uri="{BB962C8B-B14F-4D97-AF65-F5344CB8AC3E}">
        <p14:creationId xmlns:p14="http://schemas.microsoft.com/office/powerpoint/2010/main" val="2811180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4B672-4B79-5FC9-684D-B760D03ED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94603-C99A-2940-48E6-4A6BAD8D4C59}"/>
              </a:ext>
            </a:extLst>
          </p:cNvPr>
          <p:cNvSpPr>
            <a:spLocks noGrp="1"/>
          </p:cNvSpPr>
          <p:nvPr>
            <p:ph type="title"/>
          </p:nvPr>
        </p:nvSpPr>
        <p:spPr/>
        <p:txBody>
          <a:bodyPr/>
          <a:lstStyle/>
          <a:p>
            <a:r>
              <a:rPr lang="en-US" dirty="0"/>
              <a:t>Sprint 2 </a:t>
            </a:r>
          </a:p>
        </p:txBody>
      </p:sp>
      <p:sp>
        <p:nvSpPr>
          <p:cNvPr id="4" name="Slide Number Placeholder 3">
            <a:extLst>
              <a:ext uri="{FF2B5EF4-FFF2-40B4-BE49-F238E27FC236}">
                <a16:creationId xmlns:a16="http://schemas.microsoft.com/office/drawing/2014/main" id="{8B481B43-5769-CFC7-CD98-18816E1D0C75}"/>
              </a:ext>
            </a:extLst>
          </p:cNvPr>
          <p:cNvSpPr>
            <a:spLocks noGrp="1"/>
          </p:cNvSpPr>
          <p:nvPr>
            <p:ph type="sldNum" sz="quarter" idx="13"/>
          </p:nvPr>
        </p:nvSpPr>
        <p:spPr/>
        <p:txBody>
          <a:bodyPr/>
          <a:lstStyle/>
          <a:p>
            <a:fld id="{EB4B8DE2-A4E8-46E4-8BBF-D75455EFF32C}" type="slidenum">
              <a:rPr lang="en-US" smtClean="0"/>
              <a:pPr/>
              <a:t>3</a:t>
            </a:fld>
            <a:endParaRPr lang="en-US" dirty="0"/>
          </a:p>
        </p:txBody>
      </p:sp>
      <p:pic>
        <p:nvPicPr>
          <p:cNvPr id="8" name="Picture 7">
            <a:extLst>
              <a:ext uri="{FF2B5EF4-FFF2-40B4-BE49-F238E27FC236}">
                <a16:creationId xmlns:a16="http://schemas.microsoft.com/office/drawing/2014/main" id="{68242CC5-D83D-5574-04D6-728A1DD42E5B}"/>
              </a:ext>
            </a:extLst>
          </p:cNvPr>
          <p:cNvPicPr>
            <a:picLocks noChangeAspect="1"/>
          </p:cNvPicPr>
          <p:nvPr/>
        </p:nvPicPr>
        <p:blipFill>
          <a:blip r:embed="rId3"/>
          <a:stretch>
            <a:fillRect/>
          </a:stretch>
        </p:blipFill>
        <p:spPr>
          <a:xfrm>
            <a:off x="525376" y="1685925"/>
            <a:ext cx="10172700" cy="1809750"/>
          </a:xfrm>
          <a:prstGeom prst="rect">
            <a:avLst/>
          </a:prstGeom>
        </p:spPr>
      </p:pic>
    </p:spTree>
    <p:extLst>
      <p:ext uri="{BB962C8B-B14F-4D97-AF65-F5344CB8AC3E}">
        <p14:creationId xmlns:p14="http://schemas.microsoft.com/office/powerpoint/2010/main" val="4150203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09B6A-122A-3E79-E197-9F7B76E808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0CE909-4441-7590-10A7-761797A8125C}"/>
              </a:ext>
            </a:extLst>
          </p:cNvPr>
          <p:cNvSpPr>
            <a:spLocks noGrp="1"/>
          </p:cNvSpPr>
          <p:nvPr>
            <p:ph type="title"/>
          </p:nvPr>
        </p:nvSpPr>
        <p:spPr/>
        <p:txBody>
          <a:bodyPr/>
          <a:lstStyle/>
          <a:p>
            <a:r>
              <a:rPr lang="en-US" dirty="0"/>
              <a:t>Sprint 3 </a:t>
            </a:r>
          </a:p>
        </p:txBody>
      </p:sp>
      <p:sp>
        <p:nvSpPr>
          <p:cNvPr id="4" name="Slide Number Placeholder 3">
            <a:extLst>
              <a:ext uri="{FF2B5EF4-FFF2-40B4-BE49-F238E27FC236}">
                <a16:creationId xmlns:a16="http://schemas.microsoft.com/office/drawing/2014/main" id="{48C68994-4908-6DAC-4DB2-5B6911A41E56}"/>
              </a:ext>
            </a:extLst>
          </p:cNvPr>
          <p:cNvSpPr>
            <a:spLocks noGrp="1"/>
          </p:cNvSpPr>
          <p:nvPr>
            <p:ph type="sldNum" sz="quarter" idx="13"/>
          </p:nvPr>
        </p:nvSpPr>
        <p:spPr/>
        <p:txBody>
          <a:bodyPr/>
          <a:lstStyle/>
          <a:p>
            <a:fld id="{EB4B8DE2-A4E8-46E4-8BBF-D75455EFF32C}" type="slidenum">
              <a:rPr lang="en-US" smtClean="0"/>
              <a:pPr/>
              <a:t>4</a:t>
            </a:fld>
            <a:endParaRPr lang="en-US" dirty="0"/>
          </a:p>
        </p:txBody>
      </p:sp>
      <p:pic>
        <p:nvPicPr>
          <p:cNvPr id="6" name="Picture 5">
            <a:extLst>
              <a:ext uri="{FF2B5EF4-FFF2-40B4-BE49-F238E27FC236}">
                <a16:creationId xmlns:a16="http://schemas.microsoft.com/office/drawing/2014/main" id="{835FF1D2-B0A6-F5E1-9951-D04F40C98217}"/>
              </a:ext>
            </a:extLst>
          </p:cNvPr>
          <p:cNvPicPr>
            <a:picLocks noChangeAspect="1"/>
          </p:cNvPicPr>
          <p:nvPr/>
        </p:nvPicPr>
        <p:blipFill>
          <a:blip r:embed="rId3"/>
          <a:stretch>
            <a:fillRect/>
          </a:stretch>
        </p:blipFill>
        <p:spPr>
          <a:xfrm>
            <a:off x="525376" y="1782866"/>
            <a:ext cx="10315575" cy="2114550"/>
          </a:xfrm>
          <a:prstGeom prst="rect">
            <a:avLst/>
          </a:prstGeom>
        </p:spPr>
      </p:pic>
    </p:spTree>
    <p:extLst>
      <p:ext uri="{BB962C8B-B14F-4D97-AF65-F5344CB8AC3E}">
        <p14:creationId xmlns:p14="http://schemas.microsoft.com/office/powerpoint/2010/main" val="2217456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6CC6-DAE1-D768-EE86-9131FD3AD4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1497A-199D-9ACA-7EB4-1B0843DFFD2C}"/>
              </a:ext>
            </a:extLst>
          </p:cNvPr>
          <p:cNvSpPr>
            <a:spLocks noGrp="1"/>
          </p:cNvSpPr>
          <p:nvPr>
            <p:ph type="title"/>
          </p:nvPr>
        </p:nvSpPr>
        <p:spPr/>
        <p:txBody>
          <a:bodyPr/>
          <a:lstStyle/>
          <a:p>
            <a:r>
              <a:rPr lang="en-US" dirty="0"/>
              <a:t>Sprint 4 </a:t>
            </a:r>
          </a:p>
        </p:txBody>
      </p:sp>
      <p:sp>
        <p:nvSpPr>
          <p:cNvPr id="4" name="Slide Number Placeholder 3">
            <a:extLst>
              <a:ext uri="{FF2B5EF4-FFF2-40B4-BE49-F238E27FC236}">
                <a16:creationId xmlns:a16="http://schemas.microsoft.com/office/drawing/2014/main" id="{F7E0D166-3542-5E07-2430-5A695BB235A2}"/>
              </a:ext>
            </a:extLst>
          </p:cNvPr>
          <p:cNvSpPr>
            <a:spLocks noGrp="1"/>
          </p:cNvSpPr>
          <p:nvPr>
            <p:ph type="sldNum" sz="quarter" idx="13"/>
          </p:nvPr>
        </p:nvSpPr>
        <p:spPr/>
        <p:txBody>
          <a:bodyPr/>
          <a:lstStyle/>
          <a:p>
            <a:fld id="{EB4B8DE2-A4E8-46E4-8BBF-D75455EFF32C}" type="slidenum">
              <a:rPr lang="en-US" smtClean="0"/>
              <a:pPr/>
              <a:t>5</a:t>
            </a:fld>
            <a:endParaRPr lang="en-US" dirty="0"/>
          </a:p>
        </p:txBody>
      </p:sp>
      <p:pic>
        <p:nvPicPr>
          <p:cNvPr id="5" name="Picture 4">
            <a:extLst>
              <a:ext uri="{FF2B5EF4-FFF2-40B4-BE49-F238E27FC236}">
                <a16:creationId xmlns:a16="http://schemas.microsoft.com/office/drawing/2014/main" id="{3691763C-6B36-51BD-E012-975CCAF9A3E3}"/>
              </a:ext>
            </a:extLst>
          </p:cNvPr>
          <p:cNvPicPr>
            <a:picLocks noChangeAspect="1"/>
          </p:cNvPicPr>
          <p:nvPr/>
        </p:nvPicPr>
        <p:blipFill>
          <a:blip r:embed="rId3"/>
          <a:stretch>
            <a:fillRect/>
          </a:stretch>
        </p:blipFill>
        <p:spPr>
          <a:xfrm>
            <a:off x="525376" y="1733550"/>
            <a:ext cx="10372725" cy="1524000"/>
          </a:xfrm>
          <a:prstGeom prst="rect">
            <a:avLst/>
          </a:prstGeom>
        </p:spPr>
      </p:pic>
    </p:spTree>
    <p:extLst>
      <p:ext uri="{BB962C8B-B14F-4D97-AF65-F5344CB8AC3E}">
        <p14:creationId xmlns:p14="http://schemas.microsoft.com/office/powerpoint/2010/main" val="3351642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C47C-E219-F103-EC84-9716F6EC1379}"/>
              </a:ext>
            </a:extLst>
          </p:cNvPr>
          <p:cNvSpPr>
            <a:spLocks noGrp="1"/>
          </p:cNvSpPr>
          <p:nvPr>
            <p:ph type="title"/>
          </p:nvPr>
        </p:nvSpPr>
        <p:spPr/>
        <p:txBody>
          <a:bodyPr/>
          <a:lstStyle/>
          <a:p>
            <a:r>
              <a:rPr lang="en-US" dirty="0"/>
              <a:t>Risks</a:t>
            </a:r>
          </a:p>
        </p:txBody>
      </p:sp>
      <p:sp>
        <p:nvSpPr>
          <p:cNvPr id="4" name="Slide Number Placeholder 3">
            <a:extLst>
              <a:ext uri="{FF2B5EF4-FFF2-40B4-BE49-F238E27FC236}">
                <a16:creationId xmlns:a16="http://schemas.microsoft.com/office/drawing/2014/main" id="{11AB0C28-4C3D-00A3-2920-CA88867B22ED}"/>
              </a:ext>
            </a:extLst>
          </p:cNvPr>
          <p:cNvSpPr>
            <a:spLocks noGrp="1"/>
          </p:cNvSpPr>
          <p:nvPr>
            <p:ph type="sldNum" sz="quarter" idx="13"/>
          </p:nvPr>
        </p:nvSpPr>
        <p:spPr/>
        <p:txBody>
          <a:bodyPr/>
          <a:lstStyle/>
          <a:p>
            <a:fld id="{EB4B8DE2-A4E8-46E4-8BBF-D75455EFF32C}" type="slidenum">
              <a:rPr lang="en-US" smtClean="0"/>
              <a:pPr/>
              <a:t>6</a:t>
            </a:fld>
            <a:endParaRPr lang="en-US" dirty="0"/>
          </a:p>
        </p:txBody>
      </p:sp>
      <p:graphicFrame>
        <p:nvGraphicFramePr>
          <p:cNvPr id="5" name="Table 4">
            <a:extLst>
              <a:ext uri="{FF2B5EF4-FFF2-40B4-BE49-F238E27FC236}">
                <a16:creationId xmlns:a16="http://schemas.microsoft.com/office/drawing/2014/main" id="{3648E25B-F549-00C0-E1FA-9DE9ECAAA5D8}"/>
              </a:ext>
            </a:extLst>
          </p:cNvPr>
          <p:cNvGraphicFramePr>
            <a:graphicFrameLocks noGrp="1"/>
          </p:cNvGraphicFramePr>
          <p:nvPr>
            <p:extLst>
              <p:ext uri="{D42A27DB-BD31-4B8C-83A1-F6EECF244321}">
                <p14:modId xmlns:p14="http://schemas.microsoft.com/office/powerpoint/2010/main" val="2981162083"/>
              </p:ext>
            </p:extLst>
          </p:nvPr>
        </p:nvGraphicFramePr>
        <p:xfrm>
          <a:off x="525377" y="1917834"/>
          <a:ext cx="11457074" cy="1511165"/>
        </p:xfrm>
        <a:graphic>
          <a:graphicData uri="http://schemas.openxmlformats.org/drawingml/2006/table">
            <a:tbl>
              <a:tblPr/>
              <a:tblGrid>
                <a:gridCol w="390667">
                  <a:extLst>
                    <a:ext uri="{9D8B030D-6E8A-4147-A177-3AD203B41FA5}">
                      <a16:colId xmlns:a16="http://schemas.microsoft.com/office/drawing/2014/main" val="2217913766"/>
                    </a:ext>
                  </a:extLst>
                </a:gridCol>
                <a:gridCol w="661879">
                  <a:extLst>
                    <a:ext uri="{9D8B030D-6E8A-4147-A177-3AD203B41FA5}">
                      <a16:colId xmlns:a16="http://schemas.microsoft.com/office/drawing/2014/main" val="799563830"/>
                    </a:ext>
                  </a:extLst>
                </a:gridCol>
                <a:gridCol w="1396091">
                  <a:extLst>
                    <a:ext uri="{9D8B030D-6E8A-4147-A177-3AD203B41FA5}">
                      <a16:colId xmlns:a16="http://schemas.microsoft.com/office/drawing/2014/main" val="1830763652"/>
                    </a:ext>
                  </a:extLst>
                </a:gridCol>
                <a:gridCol w="434545">
                  <a:extLst>
                    <a:ext uri="{9D8B030D-6E8A-4147-A177-3AD203B41FA5}">
                      <a16:colId xmlns:a16="http://schemas.microsoft.com/office/drawing/2014/main" val="2290876341"/>
                    </a:ext>
                  </a:extLst>
                </a:gridCol>
                <a:gridCol w="702668">
                  <a:extLst>
                    <a:ext uri="{9D8B030D-6E8A-4147-A177-3AD203B41FA5}">
                      <a16:colId xmlns:a16="http://schemas.microsoft.com/office/drawing/2014/main" val="511241588"/>
                    </a:ext>
                  </a:extLst>
                </a:gridCol>
                <a:gridCol w="739651">
                  <a:extLst>
                    <a:ext uri="{9D8B030D-6E8A-4147-A177-3AD203B41FA5}">
                      <a16:colId xmlns:a16="http://schemas.microsoft.com/office/drawing/2014/main" val="2796093893"/>
                    </a:ext>
                  </a:extLst>
                </a:gridCol>
                <a:gridCol w="776634">
                  <a:extLst>
                    <a:ext uri="{9D8B030D-6E8A-4147-A177-3AD203B41FA5}">
                      <a16:colId xmlns:a16="http://schemas.microsoft.com/office/drawing/2014/main" val="686040200"/>
                    </a:ext>
                  </a:extLst>
                </a:gridCol>
                <a:gridCol w="258878">
                  <a:extLst>
                    <a:ext uri="{9D8B030D-6E8A-4147-A177-3AD203B41FA5}">
                      <a16:colId xmlns:a16="http://schemas.microsoft.com/office/drawing/2014/main" val="3207867291"/>
                    </a:ext>
                  </a:extLst>
                </a:gridCol>
                <a:gridCol w="517756">
                  <a:extLst>
                    <a:ext uri="{9D8B030D-6E8A-4147-A177-3AD203B41FA5}">
                      <a16:colId xmlns:a16="http://schemas.microsoft.com/office/drawing/2014/main" val="473726964"/>
                    </a:ext>
                  </a:extLst>
                </a:gridCol>
                <a:gridCol w="194158">
                  <a:extLst>
                    <a:ext uri="{9D8B030D-6E8A-4147-A177-3AD203B41FA5}">
                      <a16:colId xmlns:a16="http://schemas.microsoft.com/office/drawing/2014/main" val="3322234073"/>
                    </a:ext>
                  </a:extLst>
                </a:gridCol>
                <a:gridCol w="175667">
                  <a:extLst>
                    <a:ext uri="{9D8B030D-6E8A-4147-A177-3AD203B41FA5}">
                      <a16:colId xmlns:a16="http://schemas.microsoft.com/office/drawing/2014/main" val="2837025152"/>
                    </a:ext>
                  </a:extLst>
                </a:gridCol>
                <a:gridCol w="425299">
                  <a:extLst>
                    <a:ext uri="{9D8B030D-6E8A-4147-A177-3AD203B41FA5}">
                      <a16:colId xmlns:a16="http://schemas.microsoft.com/office/drawing/2014/main" val="1400284287"/>
                    </a:ext>
                  </a:extLst>
                </a:gridCol>
                <a:gridCol w="4783181">
                  <a:extLst>
                    <a:ext uri="{9D8B030D-6E8A-4147-A177-3AD203B41FA5}">
                      <a16:colId xmlns:a16="http://schemas.microsoft.com/office/drawing/2014/main" val="1570144931"/>
                    </a:ext>
                  </a:extLst>
                </a:gridCol>
              </a:tblGrid>
              <a:tr h="853901">
                <a:tc>
                  <a:txBody>
                    <a:bodyPr/>
                    <a:lstStyle/>
                    <a:p>
                      <a:pPr algn="ctr" fontAlgn="ctr"/>
                      <a:r>
                        <a:rPr lang="en-US" sz="600" b="0" i="0" u="none" strike="noStrike">
                          <a:solidFill>
                            <a:srgbClr val="000000"/>
                          </a:solidFill>
                          <a:effectLst/>
                          <a:latin typeface="Amazon Ember" panose="020B0603020204020204" pitchFamily="34" charset="0"/>
                        </a:rPr>
                        <a:t>8</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SAS/Compliance</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600" b="0" i="0" u="none" strike="noStrike">
                          <a:solidFill>
                            <a:srgbClr val="000000"/>
                          </a:solidFill>
                          <a:effectLst/>
                          <a:latin typeface="Amazon Ember" panose="020B0603020204020204" pitchFamily="34" charset="0"/>
                        </a:rPr>
                        <a:t>Assurance Consultant Exposure to PHI </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3</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5</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Critical</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600" b="0" i="0" u="none" strike="noStrike">
                          <a:solidFill>
                            <a:srgbClr val="000000"/>
                          </a:solidFill>
                          <a:effectLst/>
                          <a:latin typeface="Amazon Ember" panose="020B0603020204020204" pitchFamily="34" charset="0"/>
                        </a:rPr>
                        <a:t>Alexandria Burke</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600" b="0" i="0" u="none" strike="noStrike">
                        <a:solidFill>
                          <a:srgbClr val="000000"/>
                        </a:solidFill>
                        <a:effectLst/>
                        <a:latin typeface="Amazon Ember" panose="020B0603020204020204" pitchFamily="34" charset="0"/>
                      </a:endParaRP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6/26/2025</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600" b="0" i="0" u="none" strike="noStrike">
                        <a:solidFill>
                          <a:srgbClr val="000000"/>
                        </a:solidFill>
                        <a:effectLst/>
                        <a:latin typeface="Amazon Ember" panose="020B0603020204020204" pitchFamily="34" charset="0"/>
                      </a:endParaRP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600" b="0" i="0" u="none" strike="noStrike" dirty="0">
                        <a:solidFill>
                          <a:srgbClr val="000000"/>
                        </a:solidFill>
                        <a:effectLst/>
                        <a:latin typeface="Amazon Ember" panose="020B0603020204020204" pitchFamily="34" charset="0"/>
                      </a:endParaRP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2. Open</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600" b="0" i="0" u="none" strike="noStrike">
                          <a:solidFill>
                            <a:srgbClr val="000000"/>
                          </a:solidFill>
                          <a:effectLst/>
                          <a:latin typeface="Amazon Ember" panose="020B0603020204020204" pitchFamily="34" charset="0"/>
                        </a:rPr>
                        <a:t>Ensuring the Assurance Consultant is not exposed to PHI, to date SAS employees are not covered by the ProServe BAA. Its not a problem for the Sr in Compliance since they still work for AWS and not on SAS paper. The Senior will ensure that if any screen sharing occues no PHI will be present. The Compliance documents will be screened by the Senior to ensure no PHI is present. </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0147853"/>
                  </a:ext>
                </a:extLst>
              </a:tr>
              <a:tr h="657264">
                <a:tc>
                  <a:txBody>
                    <a:bodyPr/>
                    <a:lstStyle/>
                    <a:p>
                      <a:pPr algn="ctr" fontAlgn="ctr"/>
                      <a:r>
                        <a:rPr lang="en-US" sz="600" b="0" i="0" u="none" strike="noStrike">
                          <a:solidFill>
                            <a:srgbClr val="000000"/>
                          </a:solidFill>
                          <a:effectLst/>
                          <a:latin typeface="Amazon Ember" panose="020B0603020204020204" pitchFamily="34" charset="0"/>
                        </a:rPr>
                        <a:t>9</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SAS/Compliance</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600" b="0" i="0" u="none" strike="noStrike">
                          <a:solidFill>
                            <a:srgbClr val="000000"/>
                          </a:solidFill>
                          <a:effectLst/>
                          <a:latin typeface="Amazon Ember" panose="020B0603020204020204" pitchFamily="34" charset="0"/>
                        </a:rPr>
                        <a:t>Dependcies with other Workstreams </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3</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5</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Critical</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600" b="0" i="0" u="none" strike="noStrike">
                          <a:solidFill>
                            <a:srgbClr val="000000"/>
                          </a:solidFill>
                          <a:effectLst/>
                          <a:latin typeface="Amazon Ember" panose="020B0603020204020204" pitchFamily="34" charset="0"/>
                        </a:rPr>
                        <a:t>Alexandria Burke</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600" b="0" i="0" u="none" strike="noStrike">
                        <a:solidFill>
                          <a:srgbClr val="000000"/>
                        </a:solidFill>
                        <a:effectLst/>
                        <a:latin typeface="Amazon Ember" panose="020B0603020204020204" pitchFamily="34" charset="0"/>
                      </a:endParaRP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7/1/2025</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600" b="0" i="0" u="none" strike="noStrike">
                        <a:solidFill>
                          <a:srgbClr val="000000"/>
                        </a:solidFill>
                        <a:effectLst/>
                        <a:latin typeface="Amazon Ember" panose="020B0603020204020204" pitchFamily="34" charset="0"/>
                      </a:endParaRP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600" b="0" i="0" u="none" strike="noStrike">
                        <a:solidFill>
                          <a:srgbClr val="000000"/>
                        </a:solidFill>
                        <a:effectLst/>
                        <a:latin typeface="Amazon Ember" panose="020B0603020204020204" pitchFamily="34" charset="0"/>
                      </a:endParaRP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600" b="0" i="0" u="none" strike="noStrike">
                          <a:solidFill>
                            <a:srgbClr val="000000"/>
                          </a:solidFill>
                          <a:effectLst/>
                          <a:latin typeface="Amazon Ember" panose="020B0603020204020204" pitchFamily="34" charset="0"/>
                        </a:rPr>
                        <a:t>2. Open</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600" b="0" i="0" u="none" strike="noStrike" dirty="0">
                          <a:solidFill>
                            <a:srgbClr val="000000"/>
                          </a:solidFill>
                          <a:effectLst/>
                          <a:latin typeface="Amazon Ember" panose="020B0603020204020204" pitchFamily="34" charset="0"/>
                        </a:rPr>
                        <a:t>Ensure Confluence is properly documented with configuration requirements based on control guidelines and establish checkpoint meetings with workstream leads for updates and ensure we anticipate or are able to address any unforeseen security/compliance risks</a:t>
                      </a:r>
                    </a:p>
                  </a:txBody>
                  <a:tcPr marL="5400" marR="5400" marT="5400" marB="259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9320296"/>
                  </a:ext>
                </a:extLst>
              </a:tr>
            </a:tbl>
          </a:graphicData>
        </a:graphic>
      </p:graphicFrame>
    </p:spTree>
    <p:extLst>
      <p:ext uri="{BB962C8B-B14F-4D97-AF65-F5344CB8AC3E}">
        <p14:creationId xmlns:p14="http://schemas.microsoft.com/office/powerpoint/2010/main" val="412627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HealthEdge LRP Breakout Template" id="{1C4A45CE-88A1-CE4F-A1ED-A14CD2F9DD5C}" vid="{3CBD38E3-3F68-9F46-8169-CD6F1591F363}"/>
    </a:ext>
  </a:extLst>
</a:theme>
</file>

<file path=ppt/theme/theme2.xml><?xml version="1.0" encoding="utf-8"?>
<a:theme xmlns:a="http://schemas.openxmlformats.org/drawingml/2006/main" name="AWS Confidential Dark">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Edge LRP Breakout Template" id="{1C4A45CE-88A1-CE4F-A1ED-A14CD2F9DD5C}" vid="{0B311DF8-2449-0343-BB90-343A7BC221DD}"/>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1027CB-BA99-4849-AD2B-D501A617C772}">
  <we:reference id="wa200001625" version="1.0.0.8" store="en-US" storeType="OMEX"/>
  <we:alternateReferences>
    <we:reference id="wa200001625" version="1.0.0.8" store="wa20000162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HealthEdge LRP Breakout Template</Template>
  <TotalTime>602</TotalTime>
  <Words>356</Words>
  <Application>Microsoft Office PowerPoint</Application>
  <PresentationFormat>Widescreen</PresentationFormat>
  <Paragraphs>61</Paragraphs>
  <Slides>6</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Amazon Ember Mono</vt:lpstr>
      <vt:lpstr>Amazon Ember</vt:lpstr>
      <vt:lpstr>Amazon Ember Display</vt:lpstr>
      <vt:lpstr>Arial</vt:lpstr>
      <vt:lpstr>AWS Confidential Light</vt:lpstr>
      <vt:lpstr>AWS Confidential Dark</vt:lpstr>
      <vt:lpstr>AWS+HealthEdge</vt:lpstr>
      <vt:lpstr>Sprint 1 </vt:lpstr>
      <vt:lpstr>Sprint 2 </vt:lpstr>
      <vt:lpstr>Sprint 3 </vt:lpstr>
      <vt:lpstr>Sprint 4 </vt:lpstr>
      <vt:lpstr>Risks</vt:lpstr>
    </vt:vector>
  </TitlesOfParts>
  <Company>Amazon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Burke, Alexandria</dc:creator>
  <cp:lastModifiedBy>Burke, Alexandria</cp:lastModifiedBy>
  <cp:revision>8</cp:revision>
  <dcterms:created xsi:type="dcterms:W3CDTF">2025-06-17T17:15:42Z</dcterms:created>
  <dcterms:modified xsi:type="dcterms:W3CDTF">2025-07-01T14:17:25Z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2025-06-17T12:52:46Z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96c0fb21-12fe-4755-aad1-3d6ac1b227bd</vt:lpwstr>
  </property>
  <property fmtid="{D5CDD505-2E9C-101B-9397-08002B2CF9AE}" pid="8" name="MSIP_Label_929eed6f-34eb-4453-9f97-09510b9b219f_ContentBits">
    <vt:lpwstr>0</vt:lpwstr>
  </property>
  <property fmtid="{D5CDD505-2E9C-101B-9397-08002B2CF9AE}" pid="9" name="MSIP_Label_929eed6f-34eb-4453-9f97-09510b9b219f_Tag">
    <vt:lpwstr>50, 3, 0, 1</vt:lpwstr>
  </property>
</Properties>
</file>